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9"/>
  </p:notesMasterIdLst>
  <p:sldIdLst>
    <p:sldId id="256" r:id="rId2"/>
    <p:sldId id="257" r:id="rId3"/>
    <p:sldId id="266" r:id="rId4"/>
    <p:sldId id="273" r:id="rId5"/>
    <p:sldId id="261" r:id="rId6"/>
    <p:sldId id="269" r:id="rId7"/>
    <p:sldId id="271" r:id="rId8"/>
    <p:sldId id="274" r:id="rId9"/>
    <p:sldId id="259" r:id="rId10"/>
    <p:sldId id="268" r:id="rId11"/>
    <p:sldId id="262" r:id="rId12"/>
    <p:sldId id="263" r:id="rId13"/>
    <p:sldId id="270" r:id="rId14"/>
    <p:sldId id="264" r:id="rId15"/>
    <p:sldId id="272" r:id="rId16"/>
    <p:sldId id="265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69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33D3A-BC7D-4A80-B3A7-A8390CC8D938}" type="doc">
      <dgm:prSet loTypeId="urn:microsoft.com/office/officeart/2005/8/layout/hierarchy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EBB57B-F2FE-4066-9210-5B6393821CA4}">
      <dgm:prSet phldrT="[Text]" custT="1"/>
      <dgm:spPr/>
      <dgm:t>
        <a:bodyPr/>
        <a:lstStyle/>
        <a:p>
          <a:pPr rtl="0"/>
          <a:r>
            <a:rPr lang="ar-KW" sz="3200" b="1" dirty="0"/>
            <a:t>الأمثال</a:t>
          </a:r>
          <a:endParaRPr lang="en-US" sz="3200" b="1" dirty="0"/>
        </a:p>
      </dgm:t>
    </dgm:pt>
    <dgm:pt modelId="{C9B67522-CFFF-4434-9223-9F6E1A8F5176}" type="parTrans" cxnId="{A961D146-E757-42D0-8D17-34B61CB9CF38}">
      <dgm:prSet/>
      <dgm:spPr/>
      <dgm:t>
        <a:bodyPr/>
        <a:lstStyle/>
        <a:p>
          <a:pPr rtl="1"/>
          <a:endParaRPr lang="en-US" sz="1800" b="1"/>
        </a:p>
      </dgm:t>
    </dgm:pt>
    <dgm:pt modelId="{CAC81B26-407A-4694-9BA4-FCC14CAA9525}" type="sibTrans" cxnId="{A961D146-E757-42D0-8D17-34B61CB9CF38}">
      <dgm:prSet/>
      <dgm:spPr/>
      <dgm:t>
        <a:bodyPr/>
        <a:lstStyle/>
        <a:p>
          <a:pPr rtl="1"/>
          <a:endParaRPr lang="en-US" sz="1800" b="1"/>
        </a:p>
      </dgm:t>
    </dgm:pt>
    <dgm:pt modelId="{D54FE32A-16EA-49AE-983B-11426D9ECE17}">
      <dgm:prSet phldrT="[Text]" custT="1"/>
      <dgm:spPr/>
      <dgm:t>
        <a:bodyPr/>
        <a:lstStyle/>
        <a:p>
          <a:pPr rtl="1"/>
          <a:r>
            <a:rPr lang="ar-KW" sz="3200" b="1" dirty="0"/>
            <a:t>للسلوك الصحيح.</a:t>
          </a:r>
          <a:endParaRPr lang="en-US" sz="3200" b="1" dirty="0"/>
        </a:p>
      </dgm:t>
    </dgm:pt>
    <dgm:pt modelId="{F98BF391-29AA-4390-ABC3-B777839B347F}" type="parTrans" cxnId="{08880B4C-8E8D-481E-A7E1-E96BC52463BD}">
      <dgm:prSet/>
      <dgm:spPr/>
      <dgm:t>
        <a:bodyPr/>
        <a:lstStyle/>
        <a:p>
          <a:pPr rtl="1"/>
          <a:endParaRPr lang="en-US" sz="1800" b="1"/>
        </a:p>
      </dgm:t>
    </dgm:pt>
    <dgm:pt modelId="{5E0F2AFD-AE4E-498E-8B8E-B8E26899129E}" type="sibTrans" cxnId="{08880B4C-8E8D-481E-A7E1-E96BC52463BD}">
      <dgm:prSet/>
      <dgm:spPr/>
      <dgm:t>
        <a:bodyPr/>
        <a:lstStyle/>
        <a:p>
          <a:pPr rtl="1"/>
          <a:endParaRPr lang="en-US" sz="1800" b="1"/>
        </a:p>
      </dgm:t>
    </dgm:pt>
    <dgm:pt modelId="{F9AC1820-8D1E-4900-BDB2-82C182757ABC}">
      <dgm:prSet phldrT="[Text]" custT="1"/>
      <dgm:spPr/>
      <dgm:t>
        <a:bodyPr/>
        <a:lstStyle/>
        <a:p>
          <a:pPr rtl="1"/>
          <a:r>
            <a:rPr lang="ar-KW" sz="3200" b="1" dirty="0"/>
            <a:t>الجامعة</a:t>
          </a:r>
          <a:endParaRPr lang="en-US" sz="3200" b="1" dirty="0"/>
        </a:p>
      </dgm:t>
    </dgm:pt>
    <dgm:pt modelId="{2CE91393-6E64-4159-8B9E-E19BDD74B8A9}" type="parTrans" cxnId="{452163BD-6C9A-4022-AEE0-169F594417FD}">
      <dgm:prSet/>
      <dgm:spPr/>
      <dgm:t>
        <a:bodyPr/>
        <a:lstStyle/>
        <a:p>
          <a:pPr rtl="1"/>
          <a:endParaRPr lang="en-US" sz="1800" b="1"/>
        </a:p>
      </dgm:t>
    </dgm:pt>
    <dgm:pt modelId="{7694D4FC-A238-4A7F-92B6-9438D3D9D666}" type="sibTrans" cxnId="{452163BD-6C9A-4022-AEE0-169F594417FD}">
      <dgm:prSet/>
      <dgm:spPr/>
      <dgm:t>
        <a:bodyPr/>
        <a:lstStyle/>
        <a:p>
          <a:pPr rtl="1"/>
          <a:endParaRPr lang="en-US" sz="1800" b="1"/>
        </a:p>
      </dgm:t>
    </dgm:pt>
    <dgm:pt modelId="{3CED1EB0-0BE8-444A-96E2-05C924FA1461}">
      <dgm:prSet phldrT="[Text]" custT="1"/>
      <dgm:spPr/>
      <dgm:t>
        <a:bodyPr/>
        <a:lstStyle/>
        <a:p>
          <a:pPr rtl="1"/>
          <a:r>
            <a:rPr lang="ar-KW" sz="3200" b="1" dirty="0"/>
            <a:t>نشيد الأنشاد</a:t>
          </a:r>
          <a:endParaRPr lang="en-US" sz="3200" b="1" dirty="0"/>
        </a:p>
      </dgm:t>
    </dgm:pt>
    <dgm:pt modelId="{849A10FA-34F8-436F-B6A0-00DE7C896EA4}" type="parTrans" cxnId="{5E3E2575-020E-4F4B-B560-0B548EDBBF8E}">
      <dgm:prSet/>
      <dgm:spPr/>
      <dgm:t>
        <a:bodyPr/>
        <a:lstStyle/>
        <a:p>
          <a:pPr rtl="1"/>
          <a:endParaRPr lang="en-US" sz="1800" b="1"/>
        </a:p>
      </dgm:t>
    </dgm:pt>
    <dgm:pt modelId="{0C433AB9-EEA6-4EBD-A490-B4FE0FAE2AA5}" type="sibTrans" cxnId="{5E3E2575-020E-4F4B-B560-0B548EDBBF8E}">
      <dgm:prSet/>
      <dgm:spPr/>
      <dgm:t>
        <a:bodyPr/>
        <a:lstStyle/>
        <a:p>
          <a:pPr rtl="1"/>
          <a:endParaRPr lang="en-US" sz="1800" b="1"/>
        </a:p>
      </dgm:t>
    </dgm:pt>
    <dgm:pt modelId="{A9BE9A64-32F6-4D16-AEF2-A62014ABE9D7}">
      <dgm:prSet phldrT="[Text]" custT="1"/>
      <dgm:spPr/>
      <dgm:t>
        <a:bodyPr/>
        <a:lstStyle/>
        <a:p>
          <a:pPr rtl="1"/>
          <a:r>
            <a:rPr lang="ar-KW" sz="3200" b="1" dirty="0"/>
            <a:t>للشركة مع الحبيب.</a:t>
          </a:r>
          <a:endParaRPr lang="en-US" sz="3200" b="1" dirty="0"/>
        </a:p>
      </dgm:t>
    </dgm:pt>
    <dgm:pt modelId="{1F356A8E-F7BA-4710-BD6F-0891D50D0EEA}" type="parTrans" cxnId="{DEFE5B44-C637-4327-9480-B1F0A2E5A3B1}">
      <dgm:prSet/>
      <dgm:spPr/>
      <dgm:t>
        <a:bodyPr/>
        <a:lstStyle/>
        <a:p>
          <a:pPr rtl="1"/>
          <a:endParaRPr lang="en-US" sz="1800" b="1"/>
        </a:p>
      </dgm:t>
    </dgm:pt>
    <dgm:pt modelId="{630A2776-9487-4B1A-B45D-F41E16536357}" type="sibTrans" cxnId="{DEFE5B44-C637-4327-9480-B1F0A2E5A3B1}">
      <dgm:prSet/>
      <dgm:spPr/>
      <dgm:t>
        <a:bodyPr/>
        <a:lstStyle/>
        <a:p>
          <a:pPr rtl="1"/>
          <a:endParaRPr lang="en-US" sz="1800" b="1"/>
        </a:p>
      </dgm:t>
    </dgm:pt>
    <dgm:pt modelId="{6165A958-02F7-4B28-81BE-083D04D8BB69}">
      <dgm:prSet phldrT="[Text]" custT="1"/>
      <dgm:spPr/>
      <dgm:t>
        <a:bodyPr/>
        <a:lstStyle/>
        <a:p>
          <a:pPr rtl="1"/>
          <a:r>
            <a:rPr lang="ar-KW" sz="3200" b="1" dirty="0"/>
            <a:t>لمعنى الحياة.</a:t>
          </a:r>
          <a:endParaRPr lang="en-US" sz="3200" b="1" dirty="0"/>
        </a:p>
      </dgm:t>
    </dgm:pt>
    <dgm:pt modelId="{AEDB41B3-E5B5-40C9-8321-F7780CA7744D}" type="sibTrans" cxnId="{A54EBA1E-62FD-4A4C-890C-A62CD4F1C2D2}">
      <dgm:prSet/>
      <dgm:spPr/>
      <dgm:t>
        <a:bodyPr/>
        <a:lstStyle/>
        <a:p>
          <a:pPr rtl="1"/>
          <a:endParaRPr lang="en-US" sz="1800" b="1"/>
        </a:p>
      </dgm:t>
    </dgm:pt>
    <dgm:pt modelId="{877AA893-6B55-4994-890F-8A189D87CA5A}" type="parTrans" cxnId="{A54EBA1E-62FD-4A4C-890C-A62CD4F1C2D2}">
      <dgm:prSet/>
      <dgm:spPr/>
      <dgm:t>
        <a:bodyPr/>
        <a:lstStyle/>
        <a:p>
          <a:pPr rtl="1"/>
          <a:endParaRPr lang="en-US" sz="1800" b="1"/>
        </a:p>
      </dgm:t>
    </dgm:pt>
    <dgm:pt modelId="{3E73F293-49EF-49BA-92C1-3D42F932F6C5}">
      <dgm:prSet phldrT="[Text]" custT="1"/>
      <dgm:spPr/>
      <dgm:t>
        <a:bodyPr/>
        <a:lstStyle/>
        <a:p>
          <a:pPr rtl="1"/>
          <a:r>
            <a:rPr lang="ar-KW" sz="3200" b="1" dirty="0"/>
            <a:t>(القدس)</a:t>
          </a:r>
          <a:endParaRPr lang="en-US" sz="3200" b="1" dirty="0"/>
        </a:p>
      </dgm:t>
    </dgm:pt>
    <dgm:pt modelId="{818BC782-2450-430D-8738-2C022470A7C4}" type="parTrans" cxnId="{7607589E-CE8D-493D-947C-60C42C4BAE78}">
      <dgm:prSet/>
      <dgm:spPr/>
      <dgm:t>
        <a:bodyPr/>
        <a:lstStyle/>
        <a:p>
          <a:endParaRPr lang="en-US" sz="1800" b="1"/>
        </a:p>
      </dgm:t>
    </dgm:pt>
    <dgm:pt modelId="{AEFEFBE3-AE55-46DC-9095-30F541C4578B}" type="sibTrans" cxnId="{7607589E-CE8D-493D-947C-60C42C4BAE78}">
      <dgm:prSet/>
      <dgm:spPr/>
      <dgm:t>
        <a:bodyPr/>
        <a:lstStyle/>
        <a:p>
          <a:endParaRPr lang="en-US" sz="1800" b="1"/>
        </a:p>
      </dgm:t>
    </dgm:pt>
    <dgm:pt modelId="{81B73025-A902-4852-AD1E-62E1E971CBBB}">
      <dgm:prSet phldrT="[Text]" custT="1"/>
      <dgm:spPr/>
      <dgm:t>
        <a:bodyPr/>
        <a:lstStyle/>
        <a:p>
          <a:pPr rtl="1"/>
          <a:r>
            <a:rPr lang="ar-KW" sz="2800" b="1" dirty="0"/>
            <a:t>(الدار الخارجية)</a:t>
          </a:r>
          <a:endParaRPr lang="en-US" sz="2800" b="1" dirty="0"/>
        </a:p>
      </dgm:t>
    </dgm:pt>
    <dgm:pt modelId="{5B0E70A1-83EA-4214-88AB-38448A961B14}" type="parTrans" cxnId="{E157E345-D658-4828-AC38-6A1935245F42}">
      <dgm:prSet/>
      <dgm:spPr/>
      <dgm:t>
        <a:bodyPr/>
        <a:lstStyle/>
        <a:p>
          <a:endParaRPr lang="en-US" sz="1800" b="1"/>
        </a:p>
      </dgm:t>
    </dgm:pt>
    <dgm:pt modelId="{7F06A634-E475-437F-AA6D-B760783350D8}" type="sibTrans" cxnId="{E157E345-D658-4828-AC38-6A1935245F42}">
      <dgm:prSet/>
      <dgm:spPr/>
      <dgm:t>
        <a:bodyPr/>
        <a:lstStyle/>
        <a:p>
          <a:endParaRPr lang="en-US" sz="1800" b="1"/>
        </a:p>
      </dgm:t>
    </dgm:pt>
    <dgm:pt modelId="{0F9D6A9A-FEFA-4F1E-A1E6-5C26153784CF}">
      <dgm:prSet phldrT="[Text]" custT="1"/>
      <dgm:spPr/>
      <dgm:t>
        <a:bodyPr/>
        <a:lstStyle/>
        <a:p>
          <a:pPr rtl="1"/>
          <a:r>
            <a:rPr lang="ar-KW" sz="2800" b="1" dirty="0"/>
            <a:t>(قدس الأقداس)</a:t>
          </a:r>
          <a:endParaRPr lang="en-US" sz="2800" b="1" dirty="0"/>
        </a:p>
      </dgm:t>
    </dgm:pt>
    <dgm:pt modelId="{D53E6F29-7B7E-4ADE-848B-F066F108F4E9}" type="parTrans" cxnId="{CEFB7236-2479-405B-8C2D-FD00221ADD87}">
      <dgm:prSet/>
      <dgm:spPr/>
      <dgm:t>
        <a:bodyPr/>
        <a:lstStyle/>
        <a:p>
          <a:endParaRPr lang="en-US" sz="1800" b="1"/>
        </a:p>
      </dgm:t>
    </dgm:pt>
    <dgm:pt modelId="{6C3534CD-F9D1-49FF-9901-53191C38DC13}" type="sibTrans" cxnId="{CEFB7236-2479-405B-8C2D-FD00221ADD87}">
      <dgm:prSet/>
      <dgm:spPr/>
      <dgm:t>
        <a:bodyPr/>
        <a:lstStyle/>
        <a:p>
          <a:endParaRPr lang="en-US" sz="1800" b="1"/>
        </a:p>
      </dgm:t>
    </dgm:pt>
    <dgm:pt modelId="{810F0189-51FE-45D2-8420-79B9AFF2152F}" type="pres">
      <dgm:prSet presAssocID="{B1833D3A-BC7D-4A80-B3A7-A8390CC8D938}" presName="diagram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9200F176-7485-43E4-AF42-5652237EE0CC}" type="pres">
      <dgm:prSet presAssocID="{B8EBB57B-F2FE-4066-9210-5B6393821CA4}" presName="root" presStyleCnt="0"/>
      <dgm:spPr/>
    </dgm:pt>
    <dgm:pt modelId="{7FE4C2A4-29E2-4EEC-86B3-D509D27EA2AE}" type="pres">
      <dgm:prSet presAssocID="{B8EBB57B-F2FE-4066-9210-5B6393821CA4}" presName="rootComposite" presStyleCnt="0"/>
      <dgm:spPr/>
    </dgm:pt>
    <dgm:pt modelId="{FFE71970-FFAC-4AE7-9A89-495060D5A84F}" type="pres">
      <dgm:prSet presAssocID="{B8EBB57B-F2FE-4066-9210-5B6393821CA4}" presName="rootText" presStyleLbl="node1" presStyleIdx="0" presStyleCnt="3"/>
      <dgm:spPr/>
    </dgm:pt>
    <dgm:pt modelId="{EFC319B4-CB99-4F84-8FDA-19E3D65DCBF5}" type="pres">
      <dgm:prSet presAssocID="{B8EBB57B-F2FE-4066-9210-5B6393821CA4}" presName="rootConnector" presStyleLbl="node1" presStyleIdx="0" presStyleCnt="3"/>
      <dgm:spPr/>
    </dgm:pt>
    <dgm:pt modelId="{EE6FCED3-DAFE-473B-8574-1FDDFD4E5227}" type="pres">
      <dgm:prSet presAssocID="{B8EBB57B-F2FE-4066-9210-5B6393821CA4}" presName="childShape" presStyleCnt="0"/>
      <dgm:spPr/>
    </dgm:pt>
    <dgm:pt modelId="{580A0AB9-E436-459B-B28F-8DE8014538F2}" type="pres">
      <dgm:prSet presAssocID="{F98BF391-29AA-4390-ABC3-B777839B347F}" presName="Name13" presStyleLbl="parChTrans1D2" presStyleIdx="0" presStyleCnt="6"/>
      <dgm:spPr/>
    </dgm:pt>
    <dgm:pt modelId="{F286698F-9424-47A5-9024-5B0B79BA0556}" type="pres">
      <dgm:prSet presAssocID="{D54FE32A-16EA-49AE-983B-11426D9ECE17}" presName="childText" presStyleLbl="bgAcc1" presStyleIdx="0" presStyleCnt="6">
        <dgm:presLayoutVars>
          <dgm:bulletEnabled val="1"/>
        </dgm:presLayoutVars>
      </dgm:prSet>
      <dgm:spPr/>
    </dgm:pt>
    <dgm:pt modelId="{64D26CAE-7223-4131-99F9-4BAD2485C628}" type="pres">
      <dgm:prSet presAssocID="{818BC782-2450-430D-8738-2C022470A7C4}" presName="Name13" presStyleLbl="parChTrans1D2" presStyleIdx="1" presStyleCnt="6"/>
      <dgm:spPr/>
    </dgm:pt>
    <dgm:pt modelId="{2C85BFBC-F353-4533-ACBE-357151E4E658}" type="pres">
      <dgm:prSet presAssocID="{3E73F293-49EF-49BA-92C1-3D42F932F6C5}" presName="childText" presStyleLbl="bgAcc1" presStyleIdx="1" presStyleCnt="6">
        <dgm:presLayoutVars>
          <dgm:bulletEnabled val="1"/>
        </dgm:presLayoutVars>
      </dgm:prSet>
      <dgm:spPr/>
    </dgm:pt>
    <dgm:pt modelId="{43208339-9235-4457-A330-D9743D7A870A}" type="pres">
      <dgm:prSet presAssocID="{F9AC1820-8D1E-4900-BDB2-82C182757ABC}" presName="root" presStyleCnt="0"/>
      <dgm:spPr/>
    </dgm:pt>
    <dgm:pt modelId="{93BA6AE8-4E83-4B2F-AC02-D5BF163A02DB}" type="pres">
      <dgm:prSet presAssocID="{F9AC1820-8D1E-4900-BDB2-82C182757ABC}" presName="rootComposite" presStyleCnt="0"/>
      <dgm:spPr/>
    </dgm:pt>
    <dgm:pt modelId="{66B3B1E9-5FA1-4FBF-B57C-1375FF95FA6F}" type="pres">
      <dgm:prSet presAssocID="{F9AC1820-8D1E-4900-BDB2-82C182757ABC}" presName="rootText" presStyleLbl="node1" presStyleIdx="1" presStyleCnt="3"/>
      <dgm:spPr/>
    </dgm:pt>
    <dgm:pt modelId="{CEF28309-56C9-479F-B596-D4D54BB44990}" type="pres">
      <dgm:prSet presAssocID="{F9AC1820-8D1E-4900-BDB2-82C182757ABC}" presName="rootConnector" presStyleLbl="node1" presStyleIdx="1" presStyleCnt="3"/>
      <dgm:spPr/>
    </dgm:pt>
    <dgm:pt modelId="{07528BA5-EA94-4491-B4F7-8F071877A008}" type="pres">
      <dgm:prSet presAssocID="{F9AC1820-8D1E-4900-BDB2-82C182757ABC}" presName="childShape" presStyleCnt="0"/>
      <dgm:spPr/>
    </dgm:pt>
    <dgm:pt modelId="{6ABD47B9-03D8-4CFC-AC9B-4D26381902B6}" type="pres">
      <dgm:prSet presAssocID="{877AA893-6B55-4994-890F-8A189D87CA5A}" presName="Name13" presStyleLbl="parChTrans1D2" presStyleIdx="2" presStyleCnt="6"/>
      <dgm:spPr/>
    </dgm:pt>
    <dgm:pt modelId="{4AA2834C-DA89-423C-AD4E-64E204EF0945}" type="pres">
      <dgm:prSet presAssocID="{6165A958-02F7-4B28-81BE-083D04D8BB69}" presName="childText" presStyleLbl="bgAcc1" presStyleIdx="2" presStyleCnt="6">
        <dgm:presLayoutVars>
          <dgm:bulletEnabled val="1"/>
        </dgm:presLayoutVars>
      </dgm:prSet>
      <dgm:spPr/>
    </dgm:pt>
    <dgm:pt modelId="{486D879D-3479-4F38-8E0D-1A0F9FFFF47D}" type="pres">
      <dgm:prSet presAssocID="{5B0E70A1-83EA-4214-88AB-38448A961B14}" presName="Name13" presStyleLbl="parChTrans1D2" presStyleIdx="3" presStyleCnt="6"/>
      <dgm:spPr/>
    </dgm:pt>
    <dgm:pt modelId="{ACA3F40C-211C-4943-A878-16777DFAD298}" type="pres">
      <dgm:prSet presAssocID="{81B73025-A902-4852-AD1E-62E1E971CBBB}" presName="childText" presStyleLbl="bgAcc1" presStyleIdx="3" presStyleCnt="6">
        <dgm:presLayoutVars>
          <dgm:bulletEnabled val="1"/>
        </dgm:presLayoutVars>
      </dgm:prSet>
      <dgm:spPr/>
    </dgm:pt>
    <dgm:pt modelId="{822CD5CC-1E8D-45FF-ABEA-25CE9BFF442D}" type="pres">
      <dgm:prSet presAssocID="{3CED1EB0-0BE8-444A-96E2-05C924FA1461}" presName="root" presStyleCnt="0"/>
      <dgm:spPr/>
    </dgm:pt>
    <dgm:pt modelId="{FEF2BEFA-4B5A-4A24-A77F-6429D150ABFB}" type="pres">
      <dgm:prSet presAssocID="{3CED1EB0-0BE8-444A-96E2-05C924FA1461}" presName="rootComposite" presStyleCnt="0"/>
      <dgm:spPr/>
    </dgm:pt>
    <dgm:pt modelId="{2FF5DD39-C1C9-47C5-942B-84A226EA76BA}" type="pres">
      <dgm:prSet presAssocID="{3CED1EB0-0BE8-444A-96E2-05C924FA1461}" presName="rootText" presStyleLbl="node1" presStyleIdx="2" presStyleCnt="3"/>
      <dgm:spPr/>
    </dgm:pt>
    <dgm:pt modelId="{57C7AE3E-AAEE-4308-AF77-00EC141974A3}" type="pres">
      <dgm:prSet presAssocID="{3CED1EB0-0BE8-444A-96E2-05C924FA1461}" presName="rootConnector" presStyleLbl="node1" presStyleIdx="2" presStyleCnt="3"/>
      <dgm:spPr/>
    </dgm:pt>
    <dgm:pt modelId="{FEA1F847-7E3D-41D5-96C3-9A8673503CB0}" type="pres">
      <dgm:prSet presAssocID="{3CED1EB0-0BE8-444A-96E2-05C924FA1461}" presName="childShape" presStyleCnt="0"/>
      <dgm:spPr/>
    </dgm:pt>
    <dgm:pt modelId="{9DACB22C-B20E-4D41-AD47-F2E8721A3F0F}" type="pres">
      <dgm:prSet presAssocID="{1F356A8E-F7BA-4710-BD6F-0891D50D0EEA}" presName="Name13" presStyleLbl="parChTrans1D2" presStyleIdx="4" presStyleCnt="6"/>
      <dgm:spPr/>
    </dgm:pt>
    <dgm:pt modelId="{83CEDB20-9A6A-4060-9DD8-1F91A60F3308}" type="pres">
      <dgm:prSet presAssocID="{A9BE9A64-32F6-4D16-AEF2-A62014ABE9D7}" presName="childText" presStyleLbl="bgAcc1" presStyleIdx="4" presStyleCnt="6">
        <dgm:presLayoutVars>
          <dgm:bulletEnabled val="1"/>
        </dgm:presLayoutVars>
      </dgm:prSet>
      <dgm:spPr/>
    </dgm:pt>
    <dgm:pt modelId="{11E9CF52-C9DF-4BC7-A769-BAAD4B8F1F04}" type="pres">
      <dgm:prSet presAssocID="{D53E6F29-7B7E-4ADE-848B-F066F108F4E9}" presName="Name13" presStyleLbl="parChTrans1D2" presStyleIdx="5" presStyleCnt="6"/>
      <dgm:spPr/>
    </dgm:pt>
    <dgm:pt modelId="{20192313-D98D-4198-AF23-8AC61EA9A0D7}" type="pres">
      <dgm:prSet presAssocID="{0F9D6A9A-FEFA-4F1E-A1E6-5C26153784CF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A54EBA1E-62FD-4A4C-890C-A62CD4F1C2D2}" srcId="{F9AC1820-8D1E-4900-BDB2-82C182757ABC}" destId="{6165A958-02F7-4B28-81BE-083D04D8BB69}" srcOrd="0" destOrd="0" parTransId="{877AA893-6B55-4994-890F-8A189D87CA5A}" sibTransId="{AEDB41B3-E5B5-40C9-8321-F7780CA7744D}"/>
    <dgm:cxn modelId="{8DFFF926-F9A7-48D2-B618-F222B6C18F77}" type="presOf" srcId="{B8EBB57B-F2FE-4066-9210-5B6393821CA4}" destId="{EFC319B4-CB99-4F84-8FDA-19E3D65DCBF5}" srcOrd="1" destOrd="0" presId="urn:microsoft.com/office/officeart/2005/8/layout/hierarchy3"/>
    <dgm:cxn modelId="{CEFB7236-2479-405B-8C2D-FD00221ADD87}" srcId="{3CED1EB0-0BE8-444A-96E2-05C924FA1461}" destId="{0F9D6A9A-FEFA-4F1E-A1E6-5C26153784CF}" srcOrd="1" destOrd="0" parTransId="{D53E6F29-7B7E-4ADE-848B-F066F108F4E9}" sibTransId="{6C3534CD-F9D1-49FF-9901-53191C38DC13}"/>
    <dgm:cxn modelId="{BEACC95F-2011-42CB-B5DC-E3F5551BED66}" type="presOf" srcId="{3CED1EB0-0BE8-444A-96E2-05C924FA1461}" destId="{2FF5DD39-C1C9-47C5-942B-84A226EA76BA}" srcOrd="0" destOrd="0" presId="urn:microsoft.com/office/officeart/2005/8/layout/hierarchy3"/>
    <dgm:cxn modelId="{DEFE5B44-C637-4327-9480-B1F0A2E5A3B1}" srcId="{3CED1EB0-0BE8-444A-96E2-05C924FA1461}" destId="{A9BE9A64-32F6-4D16-AEF2-A62014ABE9D7}" srcOrd="0" destOrd="0" parTransId="{1F356A8E-F7BA-4710-BD6F-0891D50D0EEA}" sibTransId="{630A2776-9487-4B1A-B45D-F41E16536357}"/>
    <dgm:cxn modelId="{E157E345-D658-4828-AC38-6A1935245F42}" srcId="{F9AC1820-8D1E-4900-BDB2-82C182757ABC}" destId="{81B73025-A902-4852-AD1E-62E1E971CBBB}" srcOrd="1" destOrd="0" parTransId="{5B0E70A1-83EA-4214-88AB-38448A961B14}" sibTransId="{7F06A634-E475-437F-AA6D-B760783350D8}"/>
    <dgm:cxn modelId="{E3894846-6602-4F88-AE1C-AFFAFA6EDB00}" type="presOf" srcId="{B1833D3A-BC7D-4A80-B3A7-A8390CC8D938}" destId="{810F0189-51FE-45D2-8420-79B9AFF2152F}" srcOrd="0" destOrd="0" presId="urn:microsoft.com/office/officeart/2005/8/layout/hierarchy3"/>
    <dgm:cxn modelId="{A961D146-E757-42D0-8D17-34B61CB9CF38}" srcId="{B1833D3A-BC7D-4A80-B3A7-A8390CC8D938}" destId="{B8EBB57B-F2FE-4066-9210-5B6393821CA4}" srcOrd="0" destOrd="0" parTransId="{C9B67522-CFFF-4434-9223-9F6E1A8F5176}" sibTransId="{CAC81B26-407A-4694-9BA4-FCC14CAA9525}"/>
    <dgm:cxn modelId="{81D6AF67-6033-4816-BD3B-D5F421C2EF87}" type="presOf" srcId="{A9BE9A64-32F6-4D16-AEF2-A62014ABE9D7}" destId="{83CEDB20-9A6A-4060-9DD8-1F91A60F3308}" srcOrd="0" destOrd="0" presId="urn:microsoft.com/office/officeart/2005/8/layout/hierarchy3"/>
    <dgm:cxn modelId="{08880B4C-8E8D-481E-A7E1-E96BC52463BD}" srcId="{B8EBB57B-F2FE-4066-9210-5B6393821CA4}" destId="{D54FE32A-16EA-49AE-983B-11426D9ECE17}" srcOrd="0" destOrd="0" parTransId="{F98BF391-29AA-4390-ABC3-B777839B347F}" sibTransId="{5E0F2AFD-AE4E-498E-8B8E-B8E26899129E}"/>
    <dgm:cxn modelId="{C6E3EC50-ACCF-4315-B0FC-869FFF86F0AE}" type="presOf" srcId="{5B0E70A1-83EA-4214-88AB-38448A961B14}" destId="{486D879D-3479-4F38-8E0D-1A0F9FFFF47D}" srcOrd="0" destOrd="0" presId="urn:microsoft.com/office/officeart/2005/8/layout/hierarchy3"/>
    <dgm:cxn modelId="{64D6DC71-6C1D-4F1B-9468-2C6E7C9FEFD2}" type="presOf" srcId="{1F356A8E-F7BA-4710-BD6F-0891D50D0EEA}" destId="{9DACB22C-B20E-4D41-AD47-F2E8721A3F0F}" srcOrd="0" destOrd="0" presId="urn:microsoft.com/office/officeart/2005/8/layout/hierarchy3"/>
    <dgm:cxn modelId="{5E3E2575-020E-4F4B-B560-0B548EDBBF8E}" srcId="{B1833D3A-BC7D-4A80-B3A7-A8390CC8D938}" destId="{3CED1EB0-0BE8-444A-96E2-05C924FA1461}" srcOrd="2" destOrd="0" parTransId="{849A10FA-34F8-436F-B6A0-00DE7C896EA4}" sibTransId="{0C433AB9-EEA6-4EBD-A490-B4FE0FAE2AA5}"/>
    <dgm:cxn modelId="{3CF71F76-8335-4249-A926-A1E28B4748D6}" type="presOf" srcId="{81B73025-A902-4852-AD1E-62E1E971CBBB}" destId="{ACA3F40C-211C-4943-A878-16777DFAD298}" srcOrd="0" destOrd="0" presId="urn:microsoft.com/office/officeart/2005/8/layout/hierarchy3"/>
    <dgm:cxn modelId="{77865D7A-1423-41E5-B31C-BE26020686BC}" type="presOf" srcId="{D53E6F29-7B7E-4ADE-848B-F066F108F4E9}" destId="{11E9CF52-C9DF-4BC7-A769-BAAD4B8F1F04}" srcOrd="0" destOrd="0" presId="urn:microsoft.com/office/officeart/2005/8/layout/hierarchy3"/>
    <dgm:cxn modelId="{1E690C83-E170-47FA-BAAE-C10B5DF3DD14}" type="presOf" srcId="{3E73F293-49EF-49BA-92C1-3D42F932F6C5}" destId="{2C85BFBC-F353-4533-ACBE-357151E4E658}" srcOrd="0" destOrd="0" presId="urn:microsoft.com/office/officeart/2005/8/layout/hierarchy3"/>
    <dgm:cxn modelId="{C5CD9487-11A7-41CC-A3C3-15EB9101CCAC}" type="presOf" srcId="{877AA893-6B55-4994-890F-8A189D87CA5A}" destId="{6ABD47B9-03D8-4CFC-AC9B-4D26381902B6}" srcOrd="0" destOrd="0" presId="urn:microsoft.com/office/officeart/2005/8/layout/hierarchy3"/>
    <dgm:cxn modelId="{7607589E-CE8D-493D-947C-60C42C4BAE78}" srcId="{B8EBB57B-F2FE-4066-9210-5B6393821CA4}" destId="{3E73F293-49EF-49BA-92C1-3D42F932F6C5}" srcOrd="1" destOrd="0" parTransId="{818BC782-2450-430D-8738-2C022470A7C4}" sibTransId="{AEFEFBE3-AE55-46DC-9095-30F541C4578B}"/>
    <dgm:cxn modelId="{15275FA5-1008-4716-8434-D70B015916C2}" type="presOf" srcId="{0F9D6A9A-FEFA-4F1E-A1E6-5C26153784CF}" destId="{20192313-D98D-4198-AF23-8AC61EA9A0D7}" srcOrd="0" destOrd="0" presId="urn:microsoft.com/office/officeart/2005/8/layout/hierarchy3"/>
    <dgm:cxn modelId="{9D5510A6-AF17-4B81-A0E0-549B69279550}" type="presOf" srcId="{B8EBB57B-F2FE-4066-9210-5B6393821CA4}" destId="{FFE71970-FFAC-4AE7-9A89-495060D5A84F}" srcOrd="0" destOrd="0" presId="urn:microsoft.com/office/officeart/2005/8/layout/hierarchy3"/>
    <dgm:cxn modelId="{F97035AE-0730-4B7C-B3E3-0A4AD6720C6C}" type="presOf" srcId="{F9AC1820-8D1E-4900-BDB2-82C182757ABC}" destId="{CEF28309-56C9-479F-B596-D4D54BB44990}" srcOrd="1" destOrd="0" presId="urn:microsoft.com/office/officeart/2005/8/layout/hierarchy3"/>
    <dgm:cxn modelId="{CCCC36B5-436D-4956-A3BE-39A0ABCCCADF}" type="presOf" srcId="{3CED1EB0-0BE8-444A-96E2-05C924FA1461}" destId="{57C7AE3E-AAEE-4308-AF77-00EC141974A3}" srcOrd="1" destOrd="0" presId="urn:microsoft.com/office/officeart/2005/8/layout/hierarchy3"/>
    <dgm:cxn modelId="{A1A393B5-1AE2-4F79-A6CB-2EC631E39187}" type="presOf" srcId="{6165A958-02F7-4B28-81BE-083D04D8BB69}" destId="{4AA2834C-DA89-423C-AD4E-64E204EF0945}" srcOrd="0" destOrd="0" presId="urn:microsoft.com/office/officeart/2005/8/layout/hierarchy3"/>
    <dgm:cxn modelId="{452163BD-6C9A-4022-AEE0-169F594417FD}" srcId="{B1833D3A-BC7D-4A80-B3A7-A8390CC8D938}" destId="{F9AC1820-8D1E-4900-BDB2-82C182757ABC}" srcOrd="1" destOrd="0" parTransId="{2CE91393-6E64-4159-8B9E-E19BDD74B8A9}" sibTransId="{7694D4FC-A238-4A7F-92B6-9438D3D9D666}"/>
    <dgm:cxn modelId="{961536C7-787A-4D69-AD7F-0B9ACD8CD77E}" type="presOf" srcId="{818BC782-2450-430D-8738-2C022470A7C4}" destId="{64D26CAE-7223-4131-99F9-4BAD2485C628}" srcOrd="0" destOrd="0" presId="urn:microsoft.com/office/officeart/2005/8/layout/hierarchy3"/>
    <dgm:cxn modelId="{4150F2D7-AAB6-4B07-B0BF-02B60EA7CE6A}" type="presOf" srcId="{F98BF391-29AA-4390-ABC3-B777839B347F}" destId="{580A0AB9-E436-459B-B28F-8DE8014538F2}" srcOrd="0" destOrd="0" presId="urn:microsoft.com/office/officeart/2005/8/layout/hierarchy3"/>
    <dgm:cxn modelId="{84C1DDEF-C047-47BC-AE08-1E91A91DEE35}" type="presOf" srcId="{D54FE32A-16EA-49AE-983B-11426D9ECE17}" destId="{F286698F-9424-47A5-9024-5B0B79BA0556}" srcOrd="0" destOrd="0" presId="urn:microsoft.com/office/officeart/2005/8/layout/hierarchy3"/>
    <dgm:cxn modelId="{7E28DBFB-2A81-41DE-B168-907B523B49CC}" type="presOf" srcId="{F9AC1820-8D1E-4900-BDB2-82C182757ABC}" destId="{66B3B1E9-5FA1-4FBF-B57C-1375FF95FA6F}" srcOrd="0" destOrd="0" presId="urn:microsoft.com/office/officeart/2005/8/layout/hierarchy3"/>
    <dgm:cxn modelId="{86370A69-E7A3-4885-B6BF-48807C4D18F7}" type="presParOf" srcId="{810F0189-51FE-45D2-8420-79B9AFF2152F}" destId="{9200F176-7485-43E4-AF42-5652237EE0CC}" srcOrd="0" destOrd="0" presId="urn:microsoft.com/office/officeart/2005/8/layout/hierarchy3"/>
    <dgm:cxn modelId="{05C3D172-42D7-4131-A048-72CCCA8DA231}" type="presParOf" srcId="{9200F176-7485-43E4-AF42-5652237EE0CC}" destId="{7FE4C2A4-29E2-4EEC-86B3-D509D27EA2AE}" srcOrd="0" destOrd="0" presId="urn:microsoft.com/office/officeart/2005/8/layout/hierarchy3"/>
    <dgm:cxn modelId="{1D8E054E-D330-409D-A9A3-881D5E74B103}" type="presParOf" srcId="{7FE4C2A4-29E2-4EEC-86B3-D509D27EA2AE}" destId="{FFE71970-FFAC-4AE7-9A89-495060D5A84F}" srcOrd="0" destOrd="0" presId="urn:microsoft.com/office/officeart/2005/8/layout/hierarchy3"/>
    <dgm:cxn modelId="{3DF95150-B28C-4EAC-84CD-C31532F0AEBC}" type="presParOf" srcId="{7FE4C2A4-29E2-4EEC-86B3-D509D27EA2AE}" destId="{EFC319B4-CB99-4F84-8FDA-19E3D65DCBF5}" srcOrd="1" destOrd="0" presId="urn:microsoft.com/office/officeart/2005/8/layout/hierarchy3"/>
    <dgm:cxn modelId="{1F17E5A7-43F0-4F1E-B9B4-6E2F32FC41F6}" type="presParOf" srcId="{9200F176-7485-43E4-AF42-5652237EE0CC}" destId="{EE6FCED3-DAFE-473B-8574-1FDDFD4E5227}" srcOrd="1" destOrd="0" presId="urn:microsoft.com/office/officeart/2005/8/layout/hierarchy3"/>
    <dgm:cxn modelId="{C1B30C8C-9040-42BE-99E3-D1DCB607A6AA}" type="presParOf" srcId="{EE6FCED3-DAFE-473B-8574-1FDDFD4E5227}" destId="{580A0AB9-E436-459B-B28F-8DE8014538F2}" srcOrd="0" destOrd="0" presId="urn:microsoft.com/office/officeart/2005/8/layout/hierarchy3"/>
    <dgm:cxn modelId="{E9E6375A-E1B5-4D3C-9B15-34809C16D253}" type="presParOf" srcId="{EE6FCED3-DAFE-473B-8574-1FDDFD4E5227}" destId="{F286698F-9424-47A5-9024-5B0B79BA0556}" srcOrd="1" destOrd="0" presId="urn:microsoft.com/office/officeart/2005/8/layout/hierarchy3"/>
    <dgm:cxn modelId="{2D88D1BE-AF0C-416A-B5BE-0D09646129E5}" type="presParOf" srcId="{EE6FCED3-DAFE-473B-8574-1FDDFD4E5227}" destId="{64D26CAE-7223-4131-99F9-4BAD2485C628}" srcOrd="2" destOrd="0" presId="urn:microsoft.com/office/officeart/2005/8/layout/hierarchy3"/>
    <dgm:cxn modelId="{8C939791-BF37-4E5B-914F-188638EA3B17}" type="presParOf" srcId="{EE6FCED3-DAFE-473B-8574-1FDDFD4E5227}" destId="{2C85BFBC-F353-4533-ACBE-357151E4E658}" srcOrd="3" destOrd="0" presId="urn:microsoft.com/office/officeart/2005/8/layout/hierarchy3"/>
    <dgm:cxn modelId="{3733407C-0839-4871-9363-5FF97D2888B3}" type="presParOf" srcId="{810F0189-51FE-45D2-8420-79B9AFF2152F}" destId="{43208339-9235-4457-A330-D9743D7A870A}" srcOrd="1" destOrd="0" presId="urn:microsoft.com/office/officeart/2005/8/layout/hierarchy3"/>
    <dgm:cxn modelId="{FA339B37-3598-473D-AEE0-6998A5A4C51F}" type="presParOf" srcId="{43208339-9235-4457-A330-D9743D7A870A}" destId="{93BA6AE8-4E83-4B2F-AC02-D5BF163A02DB}" srcOrd="0" destOrd="0" presId="urn:microsoft.com/office/officeart/2005/8/layout/hierarchy3"/>
    <dgm:cxn modelId="{BFA6DDD0-9CCC-43F7-8138-D46DA409FAB1}" type="presParOf" srcId="{93BA6AE8-4E83-4B2F-AC02-D5BF163A02DB}" destId="{66B3B1E9-5FA1-4FBF-B57C-1375FF95FA6F}" srcOrd="0" destOrd="0" presId="urn:microsoft.com/office/officeart/2005/8/layout/hierarchy3"/>
    <dgm:cxn modelId="{2B2C198F-5792-4204-B9CA-3BDA563EC947}" type="presParOf" srcId="{93BA6AE8-4E83-4B2F-AC02-D5BF163A02DB}" destId="{CEF28309-56C9-479F-B596-D4D54BB44990}" srcOrd="1" destOrd="0" presId="urn:microsoft.com/office/officeart/2005/8/layout/hierarchy3"/>
    <dgm:cxn modelId="{A890F75C-5E35-4908-BF2D-AB27411B1015}" type="presParOf" srcId="{43208339-9235-4457-A330-D9743D7A870A}" destId="{07528BA5-EA94-4491-B4F7-8F071877A008}" srcOrd="1" destOrd="0" presId="urn:microsoft.com/office/officeart/2005/8/layout/hierarchy3"/>
    <dgm:cxn modelId="{53E2C038-82BB-4358-8048-FCD163E0FB15}" type="presParOf" srcId="{07528BA5-EA94-4491-B4F7-8F071877A008}" destId="{6ABD47B9-03D8-4CFC-AC9B-4D26381902B6}" srcOrd="0" destOrd="0" presId="urn:microsoft.com/office/officeart/2005/8/layout/hierarchy3"/>
    <dgm:cxn modelId="{6714CFAA-393E-4DA1-AEAB-C83DEC7255F0}" type="presParOf" srcId="{07528BA5-EA94-4491-B4F7-8F071877A008}" destId="{4AA2834C-DA89-423C-AD4E-64E204EF0945}" srcOrd="1" destOrd="0" presId="urn:microsoft.com/office/officeart/2005/8/layout/hierarchy3"/>
    <dgm:cxn modelId="{B0AF9762-DF35-4CD8-9F21-A8CA53A2E8BE}" type="presParOf" srcId="{07528BA5-EA94-4491-B4F7-8F071877A008}" destId="{486D879D-3479-4F38-8E0D-1A0F9FFFF47D}" srcOrd="2" destOrd="0" presId="urn:microsoft.com/office/officeart/2005/8/layout/hierarchy3"/>
    <dgm:cxn modelId="{6C1374CF-A7CF-453C-BC02-473EB1923AB7}" type="presParOf" srcId="{07528BA5-EA94-4491-B4F7-8F071877A008}" destId="{ACA3F40C-211C-4943-A878-16777DFAD298}" srcOrd="3" destOrd="0" presId="urn:microsoft.com/office/officeart/2005/8/layout/hierarchy3"/>
    <dgm:cxn modelId="{FEA7F107-731D-499C-BD93-0407157DC919}" type="presParOf" srcId="{810F0189-51FE-45D2-8420-79B9AFF2152F}" destId="{822CD5CC-1E8D-45FF-ABEA-25CE9BFF442D}" srcOrd="2" destOrd="0" presId="urn:microsoft.com/office/officeart/2005/8/layout/hierarchy3"/>
    <dgm:cxn modelId="{867FFF24-474D-4277-985C-26C027D6CFD9}" type="presParOf" srcId="{822CD5CC-1E8D-45FF-ABEA-25CE9BFF442D}" destId="{FEF2BEFA-4B5A-4A24-A77F-6429D150ABFB}" srcOrd="0" destOrd="0" presId="urn:microsoft.com/office/officeart/2005/8/layout/hierarchy3"/>
    <dgm:cxn modelId="{E77533E6-87C0-4E63-91F1-D1BD43E49475}" type="presParOf" srcId="{FEF2BEFA-4B5A-4A24-A77F-6429D150ABFB}" destId="{2FF5DD39-C1C9-47C5-942B-84A226EA76BA}" srcOrd="0" destOrd="0" presId="urn:microsoft.com/office/officeart/2005/8/layout/hierarchy3"/>
    <dgm:cxn modelId="{E8BC5C65-5C1C-42EC-93F7-FCD8B6C633AE}" type="presParOf" srcId="{FEF2BEFA-4B5A-4A24-A77F-6429D150ABFB}" destId="{57C7AE3E-AAEE-4308-AF77-00EC141974A3}" srcOrd="1" destOrd="0" presId="urn:microsoft.com/office/officeart/2005/8/layout/hierarchy3"/>
    <dgm:cxn modelId="{F87FEB8A-1EB9-44D2-AC1C-1E3711CEFD14}" type="presParOf" srcId="{822CD5CC-1E8D-45FF-ABEA-25CE9BFF442D}" destId="{FEA1F847-7E3D-41D5-96C3-9A8673503CB0}" srcOrd="1" destOrd="0" presId="urn:microsoft.com/office/officeart/2005/8/layout/hierarchy3"/>
    <dgm:cxn modelId="{A144E99A-0A8D-45E8-8DF7-6B5407B25197}" type="presParOf" srcId="{FEA1F847-7E3D-41D5-96C3-9A8673503CB0}" destId="{9DACB22C-B20E-4D41-AD47-F2E8721A3F0F}" srcOrd="0" destOrd="0" presId="urn:microsoft.com/office/officeart/2005/8/layout/hierarchy3"/>
    <dgm:cxn modelId="{C72F4C5B-3522-4813-B8E3-ECAC049EA2C8}" type="presParOf" srcId="{FEA1F847-7E3D-41D5-96C3-9A8673503CB0}" destId="{83CEDB20-9A6A-4060-9DD8-1F91A60F3308}" srcOrd="1" destOrd="0" presId="urn:microsoft.com/office/officeart/2005/8/layout/hierarchy3"/>
    <dgm:cxn modelId="{307F7F36-786E-4A80-AE43-77EC50C889EE}" type="presParOf" srcId="{FEA1F847-7E3D-41D5-96C3-9A8673503CB0}" destId="{11E9CF52-C9DF-4BC7-A769-BAAD4B8F1F04}" srcOrd="2" destOrd="0" presId="urn:microsoft.com/office/officeart/2005/8/layout/hierarchy3"/>
    <dgm:cxn modelId="{B95C6EB9-FA19-4420-9A20-DD4E28F06649}" type="presParOf" srcId="{FEA1F847-7E3D-41D5-96C3-9A8673503CB0}" destId="{20192313-D98D-4198-AF23-8AC61EA9A0D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C88AA1-5F6B-482B-9C6A-96486E9F743B}" type="doc">
      <dgm:prSet loTypeId="urn:diagrams.loki3.com/Bracket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5C9401-25BC-48FE-9CE0-4DAD3A936C41}">
      <dgm:prSet custT="1"/>
      <dgm:spPr/>
      <dgm:t>
        <a:bodyPr/>
        <a:lstStyle/>
        <a:p>
          <a:pPr rtl="1"/>
          <a:r>
            <a:rPr lang="ar-KW" sz="2800" b="1" dirty="0"/>
            <a:t>كثيرون بحثوا عن الحكمة وكيف يعيش الإنسان بطريقة صحيحة.</a:t>
          </a:r>
          <a:endParaRPr lang="en-US" sz="2800" dirty="0"/>
        </a:p>
      </dgm:t>
    </dgm:pt>
    <dgm:pt modelId="{AC4D382A-C48C-4C04-85FE-63CC2C776EAA}" type="parTrans" cxnId="{02DB60D9-50CC-4D9B-A3F6-93EC53FBB4BE}">
      <dgm:prSet/>
      <dgm:spPr/>
      <dgm:t>
        <a:bodyPr/>
        <a:lstStyle/>
        <a:p>
          <a:endParaRPr lang="en-US"/>
        </a:p>
      </dgm:t>
    </dgm:pt>
    <dgm:pt modelId="{F14A429D-9ED8-4DF5-BBD2-FAE5653F1CBA}" type="sibTrans" cxnId="{02DB60D9-50CC-4D9B-A3F6-93EC53FBB4BE}">
      <dgm:prSet/>
      <dgm:spPr/>
      <dgm:t>
        <a:bodyPr/>
        <a:lstStyle/>
        <a:p>
          <a:endParaRPr lang="en-US"/>
        </a:p>
      </dgm:t>
    </dgm:pt>
    <dgm:pt modelId="{1904F2F0-D957-4425-BBFB-737D8F8A306D}">
      <dgm:prSet custT="1"/>
      <dgm:spPr/>
      <dgm:t>
        <a:bodyPr/>
        <a:lstStyle/>
        <a:p>
          <a:pPr rtl="1"/>
          <a:r>
            <a:rPr lang="ar-KW" sz="2800" b="1" dirty="0"/>
            <a:t>ما هو المقياس </a:t>
          </a:r>
          <a:br>
            <a:rPr lang="ar-KW" sz="2800" b="1" dirty="0"/>
          </a:br>
          <a:r>
            <a:rPr lang="ar-KW" sz="2800" b="1" dirty="0"/>
            <a:t>للصح والغلط؟</a:t>
          </a:r>
          <a:endParaRPr lang="en-US" sz="2800" dirty="0"/>
        </a:p>
      </dgm:t>
    </dgm:pt>
    <dgm:pt modelId="{B9AE9953-7735-4F71-BE8E-242A36BC4F30}" type="parTrans" cxnId="{BBF7AF6F-A367-43E7-B4A3-2165B467B1CE}">
      <dgm:prSet/>
      <dgm:spPr/>
      <dgm:t>
        <a:bodyPr/>
        <a:lstStyle/>
        <a:p>
          <a:endParaRPr lang="en-US"/>
        </a:p>
      </dgm:t>
    </dgm:pt>
    <dgm:pt modelId="{64ED7A24-2ACD-45FC-92E2-FEFB317AD57F}" type="sibTrans" cxnId="{BBF7AF6F-A367-43E7-B4A3-2165B467B1CE}">
      <dgm:prSet/>
      <dgm:spPr/>
      <dgm:t>
        <a:bodyPr/>
        <a:lstStyle/>
        <a:p>
          <a:endParaRPr lang="en-US"/>
        </a:p>
      </dgm:t>
    </dgm:pt>
    <dgm:pt modelId="{51D1B8B8-E008-47F7-9AB3-A98B508C0450}">
      <dgm:prSet custT="1"/>
      <dgm:spPr/>
      <dgm:t>
        <a:bodyPr/>
        <a:lstStyle/>
        <a:p>
          <a:pPr rtl="1"/>
          <a:r>
            <a:rPr lang="ar-KW" sz="3200" b="1" dirty="0"/>
            <a:t>من أين تأتي الحكمة الحقيقية؟</a:t>
          </a:r>
          <a:endParaRPr lang="en-US" sz="3200" dirty="0"/>
        </a:p>
      </dgm:t>
    </dgm:pt>
    <dgm:pt modelId="{D06A1057-DABC-48F7-946C-3805A32892AE}" type="parTrans" cxnId="{7EF62D3B-C2A0-4376-9939-E204E65C1C80}">
      <dgm:prSet/>
      <dgm:spPr/>
      <dgm:t>
        <a:bodyPr/>
        <a:lstStyle/>
        <a:p>
          <a:endParaRPr lang="en-US"/>
        </a:p>
      </dgm:t>
    </dgm:pt>
    <dgm:pt modelId="{8DB77A2C-9A1A-4E43-AE7D-F6569EF71082}" type="sibTrans" cxnId="{7EF62D3B-C2A0-4376-9939-E204E65C1C80}">
      <dgm:prSet/>
      <dgm:spPr/>
      <dgm:t>
        <a:bodyPr/>
        <a:lstStyle/>
        <a:p>
          <a:endParaRPr lang="en-US"/>
        </a:p>
      </dgm:t>
    </dgm:pt>
    <dgm:pt modelId="{BB9FD39F-90A7-4EAD-8796-76721110B72D}" type="pres">
      <dgm:prSet presAssocID="{DFC88AA1-5F6B-482B-9C6A-96486E9F743B}" presName="Name0" presStyleCnt="0">
        <dgm:presLayoutVars>
          <dgm:dir/>
          <dgm:animLvl val="lvl"/>
          <dgm:resizeHandles val="exact"/>
        </dgm:presLayoutVars>
      </dgm:prSet>
      <dgm:spPr/>
    </dgm:pt>
    <dgm:pt modelId="{CF40C9EC-74C9-4BCA-9AE4-732FC2574626}" type="pres">
      <dgm:prSet presAssocID="{FB5C9401-25BC-48FE-9CE0-4DAD3A936C41}" presName="linNode" presStyleCnt="0"/>
      <dgm:spPr/>
    </dgm:pt>
    <dgm:pt modelId="{2E1C386C-CC56-4F9D-9F8E-82A263DA4C8B}" type="pres">
      <dgm:prSet presAssocID="{FB5C9401-25BC-48FE-9CE0-4DAD3A936C41}" presName="parTx" presStyleLbl="revTx" presStyleIdx="0" presStyleCnt="3" custScaleX="283635">
        <dgm:presLayoutVars>
          <dgm:chMax val="1"/>
          <dgm:bulletEnabled val="1"/>
        </dgm:presLayoutVars>
      </dgm:prSet>
      <dgm:spPr/>
    </dgm:pt>
    <dgm:pt modelId="{092ED4E9-24B1-4850-A640-F6EFB0F7B0DA}" type="pres">
      <dgm:prSet presAssocID="{FB5C9401-25BC-48FE-9CE0-4DAD3A936C41}" presName="bracket" presStyleLbl="parChTrans1D1" presStyleIdx="0" presStyleCnt="3"/>
      <dgm:spPr/>
    </dgm:pt>
    <dgm:pt modelId="{F23279B2-560D-4E93-9F30-E1747663C49C}" type="pres">
      <dgm:prSet presAssocID="{FB5C9401-25BC-48FE-9CE0-4DAD3A936C41}" presName="spH" presStyleCnt="0"/>
      <dgm:spPr/>
    </dgm:pt>
    <dgm:pt modelId="{ECBC53CE-536D-4812-9142-F516B5D0DA9D}" type="pres">
      <dgm:prSet presAssocID="{F14A429D-9ED8-4DF5-BBD2-FAE5653F1CBA}" presName="spV" presStyleCnt="0"/>
      <dgm:spPr/>
    </dgm:pt>
    <dgm:pt modelId="{D0D88698-697B-49E7-81DA-D79D561CD4D5}" type="pres">
      <dgm:prSet presAssocID="{1904F2F0-D957-4425-BBFB-737D8F8A306D}" presName="linNode" presStyleCnt="0"/>
      <dgm:spPr/>
    </dgm:pt>
    <dgm:pt modelId="{C187FE4B-880B-48D6-B0CA-6EA99BF3A19A}" type="pres">
      <dgm:prSet presAssocID="{1904F2F0-D957-4425-BBFB-737D8F8A306D}" presName="parTx" presStyleLbl="revTx" presStyleIdx="1" presStyleCnt="3" custScaleX="283635">
        <dgm:presLayoutVars>
          <dgm:chMax val="1"/>
          <dgm:bulletEnabled val="1"/>
        </dgm:presLayoutVars>
      </dgm:prSet>
      <dgm:spPr/>
    </dgm:pt>
    <dgm:pt modelId="{B1CAFA09-F4DE-4D77-9707-5C9115B8F022}" type="pres">
      <dgm:prSet presAssocID="{1904F2F0-D957-4425-BBFB-737D8F8A306D}" presName="bracket" presStyleLbl="parChTrans1D1" presStyleIdx="1" presStyleCnt="3"/>
      <dgm:spPr/>
    </dgm:pt>
    <dgm:pt modelId="{A2330584-14C7-4721-8859-B71FDA2827CA}" type="pres">
      <dgm:prSet presAssocID="{1904F2F0-D957-4425-BBFB-737D8F8A306D}" presName="spH" presStyleCnt="0"/>
      <dgm:spPr/>
    </dgm:pt>
    <dgm:pt modelId="{29D435BD-54D5-4813-81B5-0DA8ACF34753}" type="pres">
      <dgm:prSet presAssocID="{64ED7A24-2ACD-45FC-92E2-FEFB317AD57F}" presName="spV" presStyleCnt="0"/>
      <dgm:spPr/>
    </dgm:pt>
    <dgm:pt modelId="{5E9503EC-2DA5-4201-8D41-0A545134A3D2}" type="pres">
      <dgm:prSet presAssocID="{51D1B8B8-E008-47F7-9AB3-A98B508C0450}" presName="linNode" presStyleCnt="0"/>
      <dgm:spPr/>
    </dgm:pt>
    <dgm:pt modelId="{F1D7B559-A3AC-49A2-B9DD-055CD0343DB6}" type="pres">
      <dgm:prSet presAssocID="{51D1B8B8-E008-47F7-9AB3-A98B508C0450}" presName="parTx" presStyleLbl="revTx" presStyleIdx="2" presStyleCnt="3" custScaleX="283635">
        <dgm:presLayoutVars>
          <dgm:chMax val="1"/>
          <dgm:bulletEnabled val="1"/>
        </dgm:presLayoutVars>
      </dgm:prSet>
      <dgm:spPr/>
    </dgm:pt>
    <dgm:pt modelId="{06D26CA2-5C5B-47C1-B9E8-16BBEAB89A9B}" type="pres">
      <dgm:prSet presAssocID="{51D1B8B8-E008-47F7-9AB3-A98B508C0450}" presName="bracket" presStyleLbl="parChTrans1D1" presStyleIdx="2" presStyleCnt="3"/>
      <dgm:spPr/>
    </dgm:pt>
    <dgm:pt modelId="{83C29706-8C1C-428A-B645-121C4D646AA5}" type="pres">
      <dgm:prSet presAssocID="{51D1B8B8-E008-47F7-9AB3-A98B508C0450}" presName="spH" presStyleCnt="0"/>
      <dgm:spPr/>
    </dgm:pt>
  </dgm:ptLst>
  <dgm:cxnLst>
    <dgm:cxn modelId="{7EF62D3B-C2A0-4376-9939-E204E65C1C80}" srcId="{DFC88AA1-5F6B-482B-9C6A-96486E9F743B}" destId="{51D1B8B8-E008-47F7-9AB3-A98B508C0450}" srcOrd="2" destOrd="0" parTransId="{D06A1057-DABC-48F7-946C-3805A32892AE}" sibTransId="{8DB77A2C-9A1A-4E43-AE7D-F6569EF71082}"/>
    <dgm:cxn modelId="{4D9AD268-FA49-4F0D-B24D-CE56F91AEBA2}" type="presOf" srcId="{51D1B8B8-E008-47F7-9AB3-A98B508C0450}" destId="{F1D7B559-A3AC-49A2-B9DD-055CD0343DB6}" srcOrd="0" destOrd="0" presId="urn:diagrams.loki3.com/BracketList"/>
    <dgm:cxn modelId="{BBF7AF6F-A367-43E7-B4A3-2165B467B1CE}" srcId="{DFC88AA1-5F6B-482B-9C6A-96486E9F743B}" destId="{1904F2F0-D957-4425-BBFB-737D8F8A306D}" srcOrd="1" destOrd="0" parTransId="{B9AE9953-7735-4F71-BE8E-242A36BC4F30}" sibTransId="{64ED7A24-2ACD-45FC-92E2-FEFB317AD57F}"/>
    <dgm:cxn modelId="{3B4E358E-8124-4B64-B6D4-B06E87DF27EA}" type="presOf" srcId="{DFC88AA1-5F6B-482B-9C6A-96486E9F743B}" destId="{BB9FD39F-90A7-4EAD-8796-76721110B72D}" srcOrd="0" destOrd="0" presId="urn:diagrams.loki3.com/BracketList"/>
    <dgm:cxn modelId="{26F739D9-10AF-40AD-B05B-19FEAF7E0033}" type="presOf" srcId="{FB5C9401-25BC-48FE-9CE0-4DAD3A936C41}" destId="{2E1C386C-CC56-4F9D-9F8E-82A263DA4C8B}" srcOrd="0" destOrd="0" presId="urn:diagrams.loki3.com/BracketList"/>
    <dgm:cxn modelId="{02DB60D9-50CC-4D9B-A3F6-93EC53FBB4BE}" srcId="{DFC88AA1-5F6B-482B-9C6A-96486E9F743B}" destId="{FB5C9401-25BC-48FE-9CE0-4DAD3A936C41}" srcOrd="0" destOrd="0" parTransId="{AC4D382A-C48C-4C04-85FE-63CC2C776EAA}" sibTransId="{F14A429D-9ED8-4DF5-BBD2-FAE5653F1CBA}"/>
    <dgm:cxn modelId="{FC4B1FDF-82FE-4779-AD04-9B1E2213721D}" type="presOf" srcId="{1904F2F0-D957-4425-BBFB-737D8F8A306D}" destId="{C187FE4B-880B-48D6-B0CA-6EA99BF3A19A}" srcOrd="0" destOrd="0" presId="urn:diagrams.loki3.com/BracketList"/>
    <dgm:cxn modelId="{B24B6369-AC9F-47B6-A14F-40E6E6404B48}" type="presParOf" srcId="{BB9FD39F-90A7-4EAD-8796-76721110B72D}" destId="{CF40C9EC-74C9-4BCA-9AE4-732FC2574626}" srcOrd="0" destOrd="0" presId="urn:diagrams.loki3.com/BracketList"/>
    <dgm:cxn modelId="{271F4768-13BF-4291-845F-87B2812EF876}" type="presParOf" srcId="{CF40C9EC-74C9-4BCA-9AE4-732FC2574626}" destId="{2E1C386C-CC56-4F9D-9F8E-82A263DA4C8B}" srcOrd="0" destOrd="0" presId="urn:diagrams.loki3.com/BracketList"/>
    <dgm:cxn modelId="{0B84FF13-443F-4697-A0A5-2737DB752C32}" type="presParOf" srcId="{CF40C9EC-74C9-4BCA-9AE4-732FC2574626}" destId="{092ED4E9-24B1-4850-A640-F6EFB0F7B0DA}" srcOrd="1" destOrd="0" presId="urn:diagrams.loki3.com/BracketList"/>
    <dgm:cxn modelId="{E61E47E3-0E79-4979-B072-81A0F53344E5}" type="presParOf" srcId="{CF40C9EC-74C9-4BCA-9AE4-732FC2574626}" destId="{F23279B2-560D-4E93-9F30-E1747663C49C}" srcOrd="2" destOrd="0" presId="urn:diagrams.loki3.com/BracketList"/>
    <dgm:cxn modelId="{0777AE53-0C2C-40F5-9661-9737E993D8C1}" type="presParOf" srcId="{BB9FD39F-90A7-4EAD-8796-76721110B72D}" destId="{ECBC53CE-536D-4812-9142-F516B5D0DA9D}" srcOrd="1" destOrd="0" presId="urn:diagrams.loki3.com/BracketList"/>
    <dgm:cxn modelId="{20F47B96-1CB0-48A7-A033-E8D23DBEFC68}" type="presParOf" srcId="{BB9FD39F-90A7-4EAD-8796-76721110B72D}" destId="{D0D88698-697B-49E7-81DA-D79D561CD4D5}" srcOrd="2" destOrd="0" presId="urn:diagrams.loki3.com/BracketList"/>
    <dgm:cxn modelId="{D4A56A5B-27D4-4C50-A3A9-F5CA77306E98}" type="presParOf" srcId="{D0D88698-697B-49E7-81DA-D79D561CD4D5}" destId="{C187FE4B-880B-48D6-B0CA-6EA99BF3A19A}" srcOrd="0" destOrd="0" presId="urn:diagrams.loki3.com/BracketList"/>
    <dgm:cxn modelId="{01F9879D-7B95-4E04-A1D2-2223EEC9E2F9}" type="presParOf" srcId="{D0D88698-697B-49E7-81DA-D79D561CD4D5}" destId="{B1CAFA09-F4DE-4D77-9707-5C9115B8F022}" srcOrd="1" destOrd="0" presId="urn:diagrams.loki3.com/BracketList"/>
    <dgm:cxn modelId="{93FE5627-1928-40EA-9FFF-3435FC0645EE}" type="presParOf" srcId="{D0D88698-697B-49E7-81DA-D79D561CD4D5}" destId="{A2330584-14C7-4721-8859-B71FDA2827CA}" srcOrd="2" destOrd="0" presId="urn:diagrams.loki3.com/BracketList"/>
    <dgm:cxn modelId="{97506D46-0D80-44BE-A82F-EB7D424CED56}" type="presParOf" srcId="{BB9FD39F-90A7-4EAD-8796-76721110B72D}" destId="{29D435BD-54D5-4813-81B5-0DA8ACF34753}" srcOrd="3" destOrd="0" presId="urn:diagrams.loki3.com/BracketList"/>
    <dgm:cxn modelId="{4CD82CF7-7A99-462A-82F9-DBD7E27BD1B3}" type="presParOf" srcId="{BB9FD39F-90A7-4EAD-8796-76721110B72D}" destId="{5E9503EC-2DA5-4201-8D41-0A545134A3D2}" srcOrd="4" destOrd="0" presId="urn:diagrams.loki3.com/BracketList"/>
    <dgm:cxn modelId="{1D603F34-5082-43A7-8C8E-03DC69F052BE}" type="presParOf" srcId="{5E9503EC-2DA5-4201-8D41-0A545134A3D2}" destId="{F1D7B559-A3AC-49A2-B9DD-055CD0343DB6}" srcOrd="0" destOrd="0" presId="urn:diagrams.loki3.com/BracketList"/>
    <dgm:cxn modelId="{DD47AD1E-682D-44E4-9BBC-C7CCFB730055}" type="presParOf" srcId="{5E9503EC-2DA5-4201-8D41-0A545134A3D2}" destId="{06D26CA2-5C5B-47C1-B9E8-16BBEAB89A9B}" srcOrd="1" destOrd="0" presId="urn:diagrams.loki3.com/BracketList"/>
    <dgm:cxn modelId="{39A9F2D7-3AFE-4DA0-8FB2-9C421BF1B21B}" type="presParOf" srcId="{5E9503EC-2DA5-4201-8D41-0A545134A3D2}" destId="{83C29706-8C1C-428A-B645-121C4D646AA5}" srcOrd="2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833D3A-BC7D-4A80-B3A7-A8390CC8D93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EBB57B-F2FE-4066-9210-5B6393821CA4}">
      <dgm:prSet phldrT="[Text]"/>
      <dgm:spPr/>
      <dgm:t>
        <a:bodyPr/>
        <a:lstStyle/>
        <a:p>
          <a:pPr rtl="1"/>
          <a:r>
            <a:rPr lang="ar-KW" b="1" dirty="0"/>
            <a:t>اصحاح 1 - 9</a:t>
          </a:r>
          <a:endParaRPr lang="en-US" b="1" dirty="0"/>
        </a:p>
      </dgm:t>
    </dgm:pt>
    <dgm:pt modelId="{C9B67522-CFFF-4434-9223-9F6E1A8F5176}" type="parTrans" cxnId="{A961D146-E757-42D0-8D17-34B61CB9CF38}">
      <dgm:prSet/>
      <dgm:spPr/>
      <dgm:t>
        <a:bodyPr/>
        <a:lstStyle/>
        <a:p>
          <a:pPr rtl="1"/>
          <a:endParaRPr lang="en-US"/>
        </a:p>
      </dgm:t>
    </dgm:pt>
    <dgm:pt modelId="{CAC81B26-407A-4694-9BA4-FCC14CAA9525}" type="sibTrans" cxnId="{A961D146-E757-42D0-8D17-34B61CB9CF38}">
      <dgm:prSet/>
      <dgm:spPr/>
      <dgm:t>
        <a:bodyPr/>
        <a:lstStyle/>
        <a:p>
          <a:pPr rtl="1"/>
          <a:endParaRPr lang="en-US"/>
        </a:p>
      </dgm:t>
    </dgm:pt>
    <dgm:pt modelId="{D54FE32A-16EA-49AE-983B-11426D9ECE17}">
      <dgm:prSet phldrT="[Text]" custT="1"/>
      <dgm:spPr/>
      <dgm:t>
        <a:bodyPr/>
        <a:lstStyle/>
        <a:p>
          <a:pPr rtl="1"/>
          <a:r>
            <a:rPr lang="ar-KW" sz="4400" b="1" dirty="0"/>
            <a:t>مقارنة</a:t>
          </a:r>
          <a:r>
            <a:rPr lang="ar-KW" sz="4000" b="1" dirty="0"/>
            <a:t> الحكمة بالجهل</a:t>
          </a:r>
          <a:endParaRPr lang="en-US" sz="4000" b="1" dirty="0"/>
        </a:p>
      </dgm:t>
    </dgm:pt>
    <dgm:pt modelId="{F98BF391-29AA-4390-ABC3-B777839B347F}" type="parTrans" cxnId="{08880B4C-8E8D-481E-A7E1-E96BC52463BD}">
      <dgm:prSet/>
      <dgm:spPr/>
      <dgm:t>
        <a:bodyPr/>
        <a:lstStyle/>
        <a:p>
          <a:pPr rtl="1"/>
          <a:endParaRPr lang="en-US"/>
        </a:p>
      </dgm:t>
    </dgm:pt>
    <dgm:pt modelId="{5E0F2AFD-AE4E-498E-8B8E-B8E26899129E}" type="sibTrans" cxnId="{08880B4C-8E8D-481E-A7E1-E96BC52463BD}">
      <dgm:prSet/>
      <dgm:spPr/>
      <dgm:t>
        <a:bodyPr/>
        <a:lstStyle/>
        <a:p>
          <a:pPr rtl="1"/>
          <a:endParaRPr lang="en-US"/>
        </a:p>
      </dgm:t>
    </dgm:pt>
    <dgm:pt modelId="{F9AC1820-8D1E-4900-BDB2-82C182757ABC}">
      <dgm:prSet phldrT="[Text]" custT="1"/>
      <dgm:spPr/>
      <dgm:t>
        <a:bodyPr/>
        <a:lstStyle/>
        <a:p>
          <a:pPr rtl="1"/>
          <a:r>
            <a:rPr lang="ar-KW" sz="4000" b="1" dirty="0"/>
            <a:t>اصحاح 10 - 29</a:t>
          </a:r>
          <a:endParaRPr lang="en-US" sz="4000" b="1" dirty="0"/>
        </a:p>
      </dgm:t>
    </dgm:pt>
    <dgm:pt modelId="{2CE91393-6E64-4159-8B9E-E19BDD74B8A9}" type="parTrans" cxnId="{452163BD-6C9A-4022-AEE0-169F594417FD}">
      <dgm:prSet/>
      <dgm:spPr/>
      <dgm:t>
        <a:bodyPr/>
        <a:lstStyle/>
        <a:p>
          <a:pPr rtl="1"/>
          <a:endParaRPr lang="en-US"/>
        </a:p>
      </dgm:t>
    </dgm:pt>
    <dgm:pt modelId="{7694D4FC-A238-4A7F-92B6-9438D3D9D666}" type="sibTrans" cxnId="{452163BD-6C9A-4022-AEE0-169F594417FD}">
      <dgm:prSet/>
      <dgm:spPr/>
      <dgm:t>
        <a:bodyPr/>
        <a:lstStyle/>
        <a:p>
          <a:pPr rtl="1"/>
          <a:endParaRPr lang="en-US"/>
        </a:p>
      </dgm:t>
    </dgm:pt>
    <dgm:pt modelId="{3CED1EB0-0BE8-444A-96E2-05C924FA1461}">
      <dgm:prSet phldrT="[Text]" custT="1"/>
      <dgm:spPr/>
      <dgm:t>
        <a:bodyPr/>
        <a:lstStyle/>
        <a:p>
          <a:pPr rtl="1"/>
          <a:r>
            <a:rPr lang="ar-KW" sz="4000" b="1" dirty="0"/>
            <a:t>اصحاح 30 - 31</a:t>
          </a:r>
          <a:endParaRPr lang="en-US" sz="4000" b="1" dirty="0"/>
        </a:p>
      </dgm:t>
    </dgm:pt>
    <dgm:pt modelId="{849A10FA-34F8-436F-B6A0-00DE7C896EA4}" type="parTrans" cxnId="{5E3E2575-020E-4F4B-B560-0B548EDBBF8E}">
      <dgm:prSet/>
      <dgm:spPr/>
      <dgm:t>
        <a:bodyPr/>
        <a:lstStyle/>
        <a:p>
          <a:pPr rtl="1"/>
          <a:endParaRPr lang="en-US"/>
        </a:p>
      </dgm:t>
    </dgm:pt>
    <dgm:pt modelId="{0C433AB9-EEA6-4EBD-A490-B4FE0FAE2AA5}" type="sibTrans" cxnId="{5E3E2575-020E-4F4B-B560-0B548EDBBF8E}">
      <dgm:prSet/>
      <dgm:spPr/>
      <dgm:t>
        <a:bodyPr/>
        <a:lstStyle/>
        <a:p>
          <a:pPr rtl="1"/>
          <a:endParaRPr lang="en-US"/>
        </a:p>
      </dgm:t>
    </dgm:pt>
    <dgm:pt modelId="{A9BE9A64-32F6-4D16-AEF2-A62014ABE9D7}">
      <dgm:prSet phldrT="[Text]" custT="1"/>
      <dgm:spPr/>
      <dgm:t>
        <a:bodyPr/>
        <a:lstStyle/>
        <a:p>
          <a:pPr rtl="1"/>
          <a:r>
            <a:rPr lang="ar-KW" sz="4000" b="1" dirty="0"/>
            <a:t>حكمة أجور + نصائح لاموئيل + المرأة الفاضلة</a:t>
          </a:r>
          <a:endParaRPr lang="en-US" sz="4000" b="1" dirty="0"/>
        </a:p>
      </dgm:t>
    </dgm:pt>
    <dgm:pt modelId="{1F356A8E-F7BA-4710-BD6F-0891D50D0EEA}" type="parTrans" cxnId="{DEFE5B44-C637-4327-9480-B1F0A2E5A3B1}">
      <dgm:prSet/>
      <dgm:spPr/>
      <dgm:t>
        <a:bodyPr/>
        <a:lstStyle/>
        <a:p>
          <a:pPr rtl="1"/>
          <a:endParaRPr lang="en-US"/>
        </a:p>
      </dgm:t>
    </dgm:pt>
    <dgm:pt modelId="{630A2776-9487-4B1A-B45D-F41E16536357}" type="sibTrans" cxnId="{DEFE5B44-C637-4327-9480-B1F0A2E5A3B1}">
      <dgm:prSet/>
      <dgm:spPr/>
      <dgm:t>
        <a:bodyPr/>
        <a:lstStyle/>
        <a:p>
          <a:pPr rtl="1"/>
          <a:endParaRPr lang="en-US"/>
        </a:p>
      </dgm:t>
    </dgm:pt>
    <dgm:pt modelId="{6165A958-02F7-4B28-81BE-083D04D8BB69}">
      <dgm:prSet phldrT="[Text]" custT="1"/>
      <dgm:spPr/>
      <dgm:t>
        <a:bodyPr/>
        <a:lstStyle/>
        <a:p>
          <a:pPr rtl="1"/>
          <a:r>
            <a:rPr lang="ar-KW" sz="2000" b="1" dirty="0"/>
            <a:t>أمثال متنوعة</a:t>
          </a:r>
          <a:br>
            <a:rPr lang="en-US" sz="2000" b="1" dirty="0"/>
          </a:br>
          <a:r>
            <a:rPr lang="ar-KW" sz="2000" b="1" dirty="0"/>
            <a:t>(الأبرار، الأشرار، الفقر، الغنى</a:t>
          </a:r>
          <a:r>
            <a:rPr lang="en-GB" sz="2000" b="1" dirty="0"/>
            <a:t> </a:t>
          </a:r>
          <a:r>
            <a:rPr lang="ar-KW" sz="2000" b="1" dirty="0"/>
            <a:t>،</a:t>
          </a:r>
          <a:r>
            <a:rPr lang="ar-SA" sz="2000" b="1" dirty="0"/>
            <a:t>الاجتهاد والكسل </a:t>
          </a:r>
          <a:r>
            <a:rPr lang="ar-KW" sz="2000" b="1" dirty="0"/>
            <a:t>،</a:t>
          </a:r>
          <a:r>
            <a:rPr lang="ar-SA" sz="2000" b="1" dirty="0"/>
            <a:t>العدل الظلم</a:t>
          </a:r>
          <a:r>
            <a:rPr lang="ar-KW" sz="2000" b="1" dirty="0"/>
            <a:t>،</a:t>
          </a:r>
          <a:r>
            <a:rPr lang="ar-SA" sz="2000" b="1" dirty="0"/>
            <a:t>الصداقة وتأثير الأصدقاء. الكلام واللسان. الخصام والأمانة والعلاقات بين الأزواج أو بين الآباء والأبناء.</a:t>
          </a:r>
          <a:endParaRPr lang="en-US" sz="2000" b="1" dirty="0"/>
        </a:p>
      </dgm:t>
    </dgm:pt>
    <dgm:pt modelId="{AEDB41B3-E5B5-40C9-8321-F7780CA7744D}" type="sibTrans" cxnId="{A54EBA1E-62FD-4A4C-890C-A62CD4F1C2D2}">
      <dgm:prSet/>
      <dgm:spPr/>
      <dgm:t>
        <a:bodyPr/>
        <a:lstStyle/>
        <a:p>
          <a:pPr rtl="1"/>
          <a:endParaRPr lang="en-US"/>
        </a:p>
      </dgm:t>
    </dgm:pt>
    <dgm:pt modelId="{877AA893-6B55-4994-890F-8A189D87CA5A}" type="parTrans" cxnId="{A54EBA1E-62FD-4A4C-890C-A62CD4F1C2D2}">
      <dgm:prSet/>
      <dgm:spPr/>
      <dgm:t>
        <a:bodyPr/>
        <a:lstStyle/>
        <a:p>
          <a:pPr rtl="1"/>
          <a:endParaRPr lang="en-US"/>
        </a:p>
      </dgm:t>
    </dgm:pt>
    <dgm:pt modelId="{A7CADA28-DB6B-484B-A8C5-629B8A36EC17}">
      <dgm:prSet/>
      <dgm:spPr/>
      <dgm:t>
        <a:bodyPr/>
        <a:lstStyle/>
        <a:p>
          <a:pPr rtl="1"/>
          <a:endParaRPr lang="en-US" sz="900" b="1" dirty="0"/>
        </a:p>
      </dgm:t>
    </dgm:pt>
    <dgm:pt modelId="{884EE737-99F7-49A0-9A26-EDE9E59EED18}" type="parTrans" cxnId="{1C4503D1-F817-4135-AC69-692F76DB3195}">
      <dgm:prSet/>
      <dgm:spPr/>
      <dgm:t>
        <a:bodyPr/>
        <a:lstStyle/>
        <a:p>
          <a:endParaRPr lang="en-US"/>
        </a:p>
      </dgm:t>
    </dgm:pt>
    <dgm:pt modelId="{D9ED9E1C-A13C-4C8A-8A2D-25D8575514F6}" type="sibTrans" cxnId="{1C4503D1-F817-4135-AC69-692F76DB3195}">
      <dgm:prSet/>
      <dgm:spPr/>
      <dgm:t>
        <a:bodyPr/>
        <a:lstStyle/>
        <a:p>
          <a:endParaRPr lang="en-US"/>
        </a:p>
      </dgm:t>
    </dgm:pt>
    <dgm:pt modelId="{6F4F5711-FFA5-4B0D-87A0-38C64E489975}" type="pres">
      <dgm:prSet presAssocID="{B1833D3A-BC7D-4A80-B3A7-A8390CC8D938}" presName="Name0" presStyleCnt="0">
        <dgm:presLayoutVars>
          <dgm:dir val="rev"/>
          <dgm:animLvl val="lvl"/>
          <dgm:resizeHandles val="exact"/>
        </dgm:presLayoutVars>
      </dgm:prSet>
      <dgm:spPr/>
    </dgm:pt>
    <dgm:pt modelId="{1FBED2F8-2DEB-4F76-BC0B-1DC603374AF6}" type="pres">
      <dgm:prSet presAssocID="{B8EBB57B-F2FE-4066-9210-5B6393821CA4}" presName="linNode" presStyleCnt="0"/>
      <dgm:spPr/>
    </dgm:pt>
    <dgm:pt modelId="{FFE38A2C-8840-478C-9692-44C17B9A1813}" type="pres">
      <dgm:prSet presAssocID="{B8EBB57B-F2FE-4066-9210-5B6393821CA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2E9CC68-8710-45F4-BA4C-8B5C212CC061}" type="pres">
      <dgm:prSet presAssocID="{B8EBB57B-F2FE-4066-9210-5B6393821CA4}" presName="descendantText" presStyleLbl="alignAccFollowNode1" presStyleIdx="0" presStyleCnt="3">
        <dgm:presLayoutVars>
          <dgm:bulletEnabled val="1"/>
        </dgm:presLayoutVars>
      </dgm:prSet>
      <dgm:spPr/>
    </dgm:pt>
    <dgm:pt modelId="{D7AE5A7C-8BD7-4A63-BEE9-9D5F165AE97B}" type="pres">
      <dgm:prSet presAssocID="{CAC81B26-407A-4694-9BA4-FCC14CAA9525}" presName="sp" presStyleCnt="0"/>
      <dgm:spPr/>
    </dgm:pt>
    <dgm:pt modelId="{8ED47832-4407-4FAA-B344-8BE21AE3E1A7}" type="pres">
      <dgm:prSet presAssocID="{F9AC1820-8D1E-4900-BDB2-82C182757ABC}" presName="linNode" presStyleCnt="0"/>
      <dgm:spPr/>
    </dgm:pt>
    <dgm:pt modelId="{036C1F0B-4B4C-4B28-9D6F-6F92D26A04C5}" type="pres">
      <dgm:prSet presAssocID="{F9AC1820-8D1E-4900-BDB2-82C182757AB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AE2A8A6-1109-42D5-A160-5E074B736479}" type="pres">
      <dgm:prSet presAssocID="{F9AC1820-8D1E-4900-BDB2-82C182757ABC}" presName="descendantText" presStyleLbl="alignAccFollowNode1" presStyleIdx="1" presStyleCnt="3" custScaleY="114287">
        <dgm:presLayoutVars>
          <dgm:bulletEnabled val="1"/>
        </dgm:presLayoutVars>
      </dgm:prSet>
      <dgm:spPr/>
    </dgm:pt>
    <dgm:pt modelId="{9F52EE81-69DA-4094-A52E-0286CD4A097B}" type="pres">
      <dgm:prSet presAssocID="{7694D4FC-A238-4A7F-92B6-9438D3D9D666}" presName="sp" presStyleCnt="0"/>
      <dgm:spPr/>
    </dgm:pt>
    <dgm:pt modelId="{E7748E1D-DAFE-42D6-BCDD-A568B0A1D954}" type="pres">
      <dgm:prSet presAssocID="{3CED1EB0-0BE8-444A-96E2-05C924FA1461}" presName="linNode" presStyleCnt="0"/>
      <dgm:spPr/>
    </dgm:pt>
    <dgm:pt modelId="{B2A2CD4A-E086-4DCD-B9E4-318BEC47FECF}" type="pres">
      <dgm:prSet presAssocID="{3CED1EB0-0BE8-444A-96E2-05C924FA146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09B3D87-03D7-4929-8182-83A59AC20792}" type="pres">
      <dgm:prSet presAssocID="{3CED1EB0-0BE8-444A-96E2-05C924FA146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E635105-5AD5-430C-A9A0-EBE9B4FAC870}" type="presOf" srcId="{F9AC1820-8D1E-4900-BDB2-82C182757ABC}" destId="{036C1F0B-4B4C-4B28-9D6F-6F92D26A04C5}" srcOrd="0" destOrd="0" presId="urn:microsoft.com/office/officeart/2005/8/layout/vList5"/>
    <dgm:cxn modelId="{AA83230E-D88A-4717-92A8-4E16898F1B99}" type="presOf" srcId="{B1833D3A-BC7D-4A80-B3A7-A8390CC8D938}" destId="{6F4F5711-FFA5-4B0D-87A0-38C64E489975}" srcOrd="0" destOrd="0" presId="urn:microsoft.com/office/officeart/2005/8/layout/vList5"/>
    <dgm:cxn modelId="{A54EBA1E-62FD-4A4C-890C-A62CD4F1C2D2}" srcId="{F9AC1820-8D1E-4900-BDB2-82C182757ABC}" destId="{6165A958-02F7-4B28-81BE-083D04D8BB69}" srcOrd="0" destOrd="0" parTransId="{877AA893-6B55-4994-890F-8A189D87CA5A}" sibTransId="{AEDB41B3-E5B5-40C9-8321-F7780CA7744D}"/>
    <dgm:cxn modelId="{0DCE2522-DFFF-417C-AEC1-7A56905A51F0}" type="presOf" srcId="{A7CADA28-DB6B-484B-A8C5-629B8A36EC17}" destId="{EAE2A8A6-1109-42D5-A160-5E074B736479}" srcOrd="0" destOrd="1" presId="urn:microsoft.com/office/officeart/2005/8/layout/vList5"/>
    <dgm:cxn modelId="{AD920E35-A823-48AA-A46C-A4F753ADDDE0}" type="presOf" srcId="{A9BE9A64-32F6-4D16-AEF2-A62014ABE9D7}" destId="{609B3D87-03D7-4929-8182-83A59AC20792}" srcOrd="0" destOrd="0" presId="urn:microsoft.com/office/officeart/2005/8/layout/vList5"/>
    <dgm:cxn modelId="{DEFE5B44-C637-4327-9480-B1F0A2E5A3B1}" srcId="{3CED1EB0-0BE8-444A-96E2-05C924FA1461}" destId="{A9BE9A64-32F6-4D16-AEF2-A62014ABE9D7}" srcOrd="0" destOrd="0" parTransId="{1F356A8E-F7BA-4710-BD6F-0891D50D0EEA}" sibTransId="{630A2776-9487-4B1A-B45D-F41E16536357}"/>
    <dgm:cxn modelId="{A961D146-E757-42D0-8D17-34B61CB9CF38}" srcId="{B1833D3A-BC7D-4A80-B3A7-A8390CC8D938}" destId="{B8EBB57B-F2FE-4066-9210-5B6393821CA4}" srcOrd="0" destOrd="0" parTransId="{C9B67522-CFFF-4434-9223-9F6E1A8F5176}" sibTransId="{CAC81B26-407A-4694-9BA4-FCC14CAA9525}"/>
    <dgm:cxn modelId="{08880B4C-8E8D-481E-A7E1-E96BC52463BD}" srcId="{B8EBB57B-F2FE-4066-9210-5B6393821CA4}" destId="{D54FE32A-16EA-49AE-983B-11426D9ECE17}" srcOrd="0" destOrd="0" parTransId="{F98BF391-29AA-4390-ABC3-B777839B347F}" sibTransId="{5E0F2AFD-AE4E-498E-8B8E-B8E26899129E}"/>
    <dgm:cxn modelId="{26B52473-BD38-452B-9A9B-26393F257608}" type="presOf" srcId="{B8EBB57B-F2FE-4066-9210-5B6393821CA4}" destId="{FFE38A2C-8840-478C-9692-44C17B9A1813}" srcOrd="0" destOrd="0" presId="urn:microsoft.com/office/officeart/2005/8/layout/vList5"/>
    <dgm:cxn modelId="{5E3E2575-020E-4F4B-B560-0B548EDBBF8E}" srcId="{B1833D3A-BC7D-4A80-B3A7-A8390CC8D938}" destId="{3CED1EB0-0BE8-444A-96E2-05C924FA1461}" srcOrd="2" destOrd="0" parTransId="{849A10FA-34F8-436F-B6A0-00DE7C896EA4}" sibTransId="{0C433AB9-EEA6-4EBD-A490-B4FE0FAE2AA5}"/>
    <dgm:cxn modelId="{452163BD-6C9A-4022-AEE0-169F594417FD}" srcId="{B1833D3A-BC7D-4A80-B3A7-A8390CC8D938}" destId="{F9AC1820-8D1E-4900-BDB2-82C182757ABC}" srcOrd="1" destOrd="0" parTransId="{2CE91393-6E64-4159-8B9E-E19BDD74B8A9}" sibTransId="{7694D4FC-A238-4A7F-92B6-9438D3D9D666}"/>
    <dgm:cxn modelId="{4EE5CCC1-555C-45E2-91E7-9105C0FBF68F}" type="presOf" srcId="{6165A958-02F7-4B28-81BE-083D04D8BB69}" destId="{EAE2A8A6-1109-42D5-A160-5E074B736479}" srcOrd="0" destOrd="0" presId="urn:microsoft.com/office/officeart/2005/8/layout/vList5"/>
    <dgm:cxn modelId="{1C4503D1-F817-4135-AC69-692F76DB3195}" srcId="{F9AC1820-8D1E-4900-BDB2-82C182757ABC}" destId="{A7CADA28-DB6B-484B-A8C5-629B8A36EC17}" srcOrd="1" destOrd="0" parTransId="{884EE737-99F7-49A0-9A26-EDE9E59EED18}" sibTransId="{D9ED9E1C-A13C-4C8A-8A2D-25D8575514F6}"/>
    <dgm:cxn modelId="{6A35C9E0-0CDD-4DB2-8DD0-27C325F7EE8C}" type="presOf" srcId="{D54FE32A-16EA-49AE-983B-11426D9ECE17}" destId="{92E9CC68-8710-45F4-BA4C-8B5C212CC061}" srcOrd="0" destOrd="0" presId="urn:microsoft.com/office/officeart/2005/8/layout/vList5"/>
    <dgm:cxn modelId="{64A372F6-7DED-4247-9627-2516635890DF}" type="presOf" srcId="{3CED1EB0-0BE8-444A-96E2-05C924FA1461}" destId="{B2A2CD4A-E086-4DCD-B9E4-318BEC47FECF}" srcOrd="0" destOrd="0" presId="urn:microsoft.com/office/officeart/2005/8/layout/vList5"/>
    <dgm:cxn modelId="{98239631-CCCA-4583-AA8B-EB28A9D08CD1}" type="presParOf" srcId="{6F4F5711-FFA5-4B0D-87A0-38C64E489975}" destId="{1FBED2F8-2DEB-4F76-BC0B-1DC603374AF6}" srcOrd="0" destOrd="0" presId="urn:microsoft.com/office/officeart/2005/8/layout/vList5"/>
    <dgm:cxn modelId="{DF016151-6913-4857-AB7C-71F7AAD53A71}" type="presParOf" srcId="{1FBED2F8-2DEB-4F76-BC0B-1DC603374AF6}" destId="{FFE38A2C-8840-478C-9692-44C17B9A1813}" srcOrd="0" destOrd="0" presId="urn:microsoft.com/office/officeart/2005/8/layout/vList5"/>
    <dgm:cxn modelId="{3620AE30-BA01-423A-9D98-9CD9E9C11EE0}" type="presParOf" srcId="{1FBED2F8-2DEB-4F76-BC0B-1DC603374AF6}" destId="{92E9CC68-8710-45F4-BA4C-8B5C212CC061}" srcOrd="1" destOrd="0" presId="urn:microsoft.com/office/officeart/2005/8/layout/vList5"/>
    <dgm:cxn modelId="{F12C4400-33E0-49A3-832D-D0A15D182414}" type="presParOf" srcId="{6F4F5711-FFA5-4B0D-87A0-38C64E489975}" destId="{D7AE5A7C-8BD7-4A63-BEE9-9D5F165AE97B}" srcOrd="1" destOrd="0" presId="urn:microsoft.com/office/officeart/2005/8/layout/vList5"/>
    <dgm:cxn modelId="{3B69A202-241D-4538-AD37-6821E3BE0690}" type="presParOf" srcId="{6F4F5711-FFA5-4B0D-87A0-38C64E489975}" destId="{8ED47832-4407-4FAA-B344-8BE21AE3E1A7}" srcOrd="2" destOrd="0" presId="urn:microsoft.com/office/officeart/2005/8/layout/vList5"/>
    <dgm:cxn modelId="{06D8D837-E58A-4178-A905-CA03A81DBB6A}" type="presParOf" srcId="{8ED47832-4407-4FAA-B344-8BE21AE3E1A7}" destId="{036C1F0B-4B4C-4B28-9D6F-6F92D26A04C5}" srcOrd="0" destOrd="0" presId="urn:microsoft.com/office/officeart/2005/8/layout/vList5"/>
    <dgm:cxn modelId="{CD7B62B0-9688-41AF-AD70-63193BCD180D}" type="presParOf" srcId="{8ED47832-4407-4FAA-B344-8BE21AE3E1A7}" destId="{EAE2A8A6-1109-42D5-A160-5E074B736479}" srcOrd="1" destOrd="0" presId="urn:microsoft.com/office/officeart/2005/8/layout/vList5"/>
    <dgm:cxn modelId="{1E6FC896-2FF6-4BE0-8430-1306781A0924}" type="presParOf" srcId="{6F4F5711-FFA5-4B0D-87A0-38C64E489975}" destId="{9F52EE81-69DA-4094-A52E-0286CD4A097B}" srcOrd="3" destOrd="0" presId="urn:microsoft.com/office/officeart/2005/8/layout/vList5"/>
    <dgm:cxn modelId="{47C3FE4E-FF65-468A-9215-CD3668D87806}" type="presParOf" srcId="{6F4F5711-FFA5-4B0D-87A0-38C64E489975}" destId="{E7748E1D-DAFE-42D6-BCDD-A568B0A1D954}" srcOrd="4" destOrd="0" presId="urn:microsoft.com/office/officeart/2005/8/layout/vList5"/>
    <dgm:cxn modelId="{ED058AB3-2C94-4575-888F-91E71FDE37EC}" type="presParOf" srcId="{E7748E1D-DAFE-42D6-BCDD-A568B0A1D954}" destId="{B2A2CD4A-E086-4DCD-B9E4-318BEC47FECF}" srcOrd="0" destOrd="0" presId="urn:microsoft.com/office/officeart/2005/8/layout/vList5"/>
    <dgm:cxn modelId="{E25D291D-329F-46C7-8067-ACBC3E07E2C3}" type="presParOf" srcId="{E7748E1D-DAFE-42D6-BCDD-A568B0A1D954}" destId="{609B3D87-03D7-4929-8182-83A59AC2079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71970-FFAC-4AE7-9A89-495060D5A84F}">
      <dsp:nvSpPr>
        <dsp:cNvPr id="0" name=""/>
        <dsp:cNvSpPr/>
      </dsp:nvSpPr>
      <dsp:spPr>
        <a:xfrm>
          <a:off x="7438734" y="3514"/>
          <a:ext cx="2844412" cy="1422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3200" b="1" kern="1200" dirty="0"/>
            <a:t>الأمثال</a:t>
          </a:r>
          <a:endParaRPr lang="en-US" sz="3200" b="1" kern="1200" dirty="0"/>
        </a:p>
      </dsp:txBody>
      <dsp:txXfrm>
        <a:off x="7480389" y="45169"/>
        <a:ext cx="2761102" cy="1338896"/>
      </dsp:txXfrm>
    </dsp:sp>
    <dsp:sp modelId="{580A0AB9-E436-459B-B28F-8DE8014538F2}">
      <dsp:nvSpPr>
        <dsp:cNvPr id="0" name=""/>
        <dsp:cNvSpPr/>
      </dsp:nvSpPr>
      <dsp:spPr>
        <a:xfrm>
          <a:off x="9714264" y="1425720"/>
          <a:ext cx="284441" cy="1066654"/>
        </a:xfrm>
        <a:custGeom>
          <a:avLst/>
          <a:gdLst/>
          <a:ahLst/>
          <a:cxnLst/>
          <a:rect l="0" t="0" r="0" b="0"/>
          <a:pathLst>
            <a:path>
              <a:moveTo>
                <a:pt x="284441" y="0"/>
              </a:moveTo>
              <a:lnTo>
                <a:pt x="284441" y="1066654"/>
              </a:lnTo>
              <a:lnTo>
                <a:pt x="0" y="106665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6698F-9424-47A5-9024-5B0B79BA0556}">
      <dsp:nvSpPr>
        <dsp:cNvPr id="0" name=""/>
        <dsp:cNvSpPr/>
      </dsp:nvSpPr>
      <dsp:spPr>
        <a:xfrm>
          <a:off x="7438734" y="1781271"/>
          <a:ext cx="2275529" cy="14222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3200" b="1" kern="1200" dirty="0"/>
            <a:t>للسلوك الصحيح.</a:t>
          </a:r>
          <a:endParaRPr lang="en-US" sz="3200" b="1" kern="1200" dirty="0"/>
        </a:p>
      </dsp:txBody>
      <dsp:txXfrm>
        <a:off x="7480389" y="1822926"/>
        <a:ext cx="2192219" cy="1338896"/>
      </dsp:txXfrm>
    </dsp:sp>
    <dsp:sp modelId="{64D26CAE-7223-4131-99F9-4BAD2485C628}">
      <dsp:nvSpPr>
        <dsp:cNvPr id="0" name=""/>
        <dsp:cNvSpPr/>
      </dsp:nvSpPr>
      <dsp:spPr>
        <a:xfrm>
          <a:off x="9714264" y="1425720"/>
          <a:ext cx="284441" cy="2844412"/>
        </a:xfrm>
        <a:custGeom>
          <a:avLst/>
          <a:gdLst/>
          <a:ahLst/>
          <a:cxnLst/>
          <a:rect l="0" t="0" r="0" b="0"/>
          <a:pathLst>
            <a:path>
              <a:moveTo>
                <a:pt x="284441" y="0"/>
              </a:moveTo>
              <a:lnTo>
                <a:pt x="284441" y="2844412"/>
              </a:lnTo>
              <a:lnTo>
                <a:pt x="0" y="284441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5BFBC-F353-4533-ACBE-357151E4E658}">
      <dsp:nvSpPr>
        <dsp:cNvPr id="0" name=""/>
        <dsp:cNvSpPr/>
      </dsp:nvSpPr>
      <dsp:spPr>
        <a:xfrm>
          <a:off x="7438734" y="3559029"/>
          <a:ext cx="2275529" cy="14222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3200" b="1" kern="1200" dirty="0"/>
            <a:t>(القدس)</a:t>
          </a:r>
          <a:endParaRPr lang="en-US" sz="3200" b="1" kern="1200" dirty="0"/>
        </a:p>
      </dsp:txBody>
      <dsp:txXfrm>
        <a:off x="7480389" y="3600684"/>
        <a:ext cx="2192219" cy="1338896"/>
      </dsp:txXfrm>
    </dsp:sp>
    <dsp:sp modelId="{66B3B1E9-5FA1-4FBF-B57C-1375FF95FA6F}">
      <dsp:nvSpPr>
        <dsp:cNvPr id="0" name=""/>
        <dsp:cNvSpPr/>
      </dsp:nvSpPr>
      <dsp:spPr>
        <a:xfrm>
          <a:off x="3883218" y="3514"/>
          <a:ext cx="2844412" cy="1422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3200" b="1" kern="1200" dirty="0"/>
            <a:t>الجامعة</a:t>
          </a:r>
          <a:endParaRPr lang="en-US" sz="3200" b="1" kern="1200" dirty="0"/>
        </a:p>
      </dsp:txBody>
      <dsp:txXfrm>
        <a:off x="3924873" y="45169"/>
        <a:ext cx="2761102" cy="1338896"/>
      </dsp:txXfrm>
    </dsp:sp>
    <dsp:sp modelId="{6ABD47B9-03D8-4CFC-AC9B-4D26381902B6}">
      <dsp:nvSpPr>
        <dsp:cNvPr id="0" name=""/>
        <dsp:cNvSpPr/>
      </dsp:nvSpPr>
      <dsp:spPr>
        <a:xfrm>
          <a:off x="6158748" y="1425720"/>
          <a:ext cx="284441" cy="1066654"/>
        </a:xfrm>
        <a:custGeom>
          <a:avLst/>
          <a:gdLst/>
          <a:ahLst/>
          <a:cxnLst/>
          <a:rect l="0" t="0" r="0" b="0"/>
          <a:pathLst>
            <a:path>
              <a:moveTo>
                <a:pt x="284441" y="0"/>
              </a:moveTo>
              <a:lnTo>
                <a:pt x="284441" y="1066654"/>
              </a:lnTo>
              <a:lnTo>
                <a:pt x="0" y="106665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2834C-DA89-423C-AD4E-64E204EF0945}">
      <dsp:nvSpPr>
        <dsp:cNvPr id="0" name=""/>
        <dsp:cNvSpPr/>
      </dsp:nvSpPr>
      <dsp:spPr>
        <a:xfrm>
          <a:off x="3883218" y="1781271"/>
          <a:ext cx="2275529" cy="14222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3200" b="1" kern="1200" dirty="0"/>
            <a:t>لمعنى الحياة.</a:t>
          </a:r>
          <a:endParaRPr lang="en-US" sz="3200" b="1" kern="1200" dirty="0"/>
        </a:p>
      </dsp:txBody>
      <dsp:txXfrm>
        <a:off x="3924873" y="1822926"/>
        <a:ext cx="2192219" cy="1338896"/>
      </dsp:txXfrm>
    </dsp:sp>
    <dsp:sp modelId="{486D879D-3479-4F38-8E0D-1A0F9FFFF47D}">
      <dsp:nvSpPr>
        <dsp:cNvPr id="0" name=""/>
        <dsp:cNvSpPr/>
      </dsp:nvSpPr>
      <dsp:spPr>
        <a:xfrm>
          <a:off x="6158748" y="1425720"/>
          <a:ext cx="284441" cy="2844412"/>
        </a:xfrm>
        <a:custGeom>
          <a:avLst/>
          <a:gdLst/>
          <a:ahLst/>
          <a:cxnLst/>
          <a:rect l="0" t="0" r="0" b="0"/>
          <a:pathLst>
            <a:path>
              <a:moveTo>
                <a:pt x="284441" y="0"/>
              </a:moveTo>
              <a:lnTo>
                <a:pt x="284441" y="2844412"/>
              </a:lnTo>
              <a:lnTo>
                <a:pt x="0" y="284441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3F40C-211C-4943-A878-16777DFAD298}">
      <dsp:nvSpPr>
        <dsp:cNvPr id="0" name=""/>
        <dsp:cNvSpPr/>
      </dsp:nvSpPr>
      <dsp:spPr>
        <a:xfrm>
          <a:off x="3883218" y="3559029"/>
          <a:ext cx="2275529" cy="14222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2800" b="1" kern="1200" dirty="0"/>
            <a:t>(الدار الخارجية)</a:t>
          </a:r>
          <a:endParaRPr lang="en-US" sz="2800" b="1" kern="1200" dirty="0"/>
        </a:p>
      </dsp:txBody>
      <dsp:txXfrm>
        <a:off x="3924873" y="3600684"/>
        <a:ext cx="2192219" cy="1338896"/>
      </dsp:txXfrm>
    </dsp:sp>
    <dsp:sp modelId="{2FF5DD39-C1C9-47C5-942B-84A226EA76BA}">
      <dsp:nvSpPr>
        <dsp:cNvPr id="0" name=""/>
        <dsp:cNvSpPr/>
      </dsp:nvSpPr>
      <dsp:spPr>
        <a:xfrm>
          <a:off x="327703" y="3514"/>
          <a:ext cx="2844412" cy="14222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3200" b="1" kern="1200" dirty="0"/>
            <a:t>نشيد الأنشاد</a:t>
          </a:r>
          <a:endParaRPr lang="en-US" sz="3200" b="1" kern="1200" dirty="0"/>
        </a:p>
      </dsp:txBody>
      <dsp:txXfrm>
        <a:off x="369358" y="45169"/>
        <a:ext cx="2761102" cy="1338896"/>
      </dsp:txXfrm>
    </dsp:sp>
    <dsp:sp modelId="{9DACB22C-B20E-4D41-AD47-F2E8721A3F0F}">
      <dsp:nvSpPr>
        <dsp:cNvPr id="0" name=""/>
        <dsp:cNvSpPr/>
      </dsp:nvSpPr>
      <dsp:spPr>
        <a:xfrm>
          <a:off x="2603233" y="1425720"/>
          <a:ext cx="284441" cy="1066654"/>
        </a:xfrm>
        <a:custGeom>
          <a:avLst/>
          <a:gdLst/>
          <a:ahLst/>
          <a:cxnLst/>
          <a:rect l="0" t="0" r="0" b="0"/>
          <a:pathLst>
            <a:path>
              <a:moveTo>
                <a:pt x="284441" y="0"/>
              </a:moveTo>
              <a:lnTo>
                <a:pt x="284441" y="1066654"/>
              </a:lnTo>
              <a:lnTo>
                <a:pt x="0" y="106665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CEDB20-9A6A-4060-9DD8-1F91A60F3308}">
      <dsp:nvSpPr>
        <dsp:cNvPr id="0" name=""/>
        <dsp:cNvSpPr/>
      </dsp:nvSpPr>
      <dsp:spPr>
        <a:xfrm>
          <a:off x="327703" y="1781271"/>
          <a:ext cx="2275529" cy="14222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3200" b="1" kern="1200" dirty="0"/>
            <a:t>للشركة مع الحبيب.</a:t>
          </a:r>
          <a:endParaRPr lang="en-US" sz="3200" b="1" kern="1200" dirty="0"/>
        </a:p>
      </dsp:txBody>
      <dsp:txXfrm>
        <a:off x="369358" y="1822926"/>
        <a:ext cx="2192219" cy="1338896"/>
      </dsp:txXfrm>
    </dsp:sp>
    <dsp:sp modelId="{11E9CF52-C9DF-4BC7-A769-BAAD4B8F1F04}">
      <dsp:nvSpPr>
        <dsp:cNvPr id="0" name=""/>
        <dsp:cNvSpPr/>
      </dsp:nvSpPr>
      <dsp:spPr>
        <a:xfrm>
          <a:off x="2603233" y="1425720"/>
          <a:ext cx="284441" cy="2844412"/>
        </a:xfrm>
        <a:custGeom>
          <a:avLst/>
          <a:gdLst/>
          <a:ahLst/>
          <a:cxnLst/>
          <a:rect l="0" t="0" r="0" b="0"/>
          <a:pathLst>
            <a:path>
              <a:moveTo>
                <a:pt x="284441" y="0"/>
              </a:moveTo>
              <a:lnTo>
                <a:pt x="284441" y="2844412"/>
              </a:lnTo>
              <a:lnTo>
                <a:pt x="0" y="284441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92313-D98D-4198-AF23-8AC61EA9A0D7}">
      <dsp:nvSpPr>
        <dsp:cNvPr id="0" name=""/>
        <dsp:cNvSpPr/>
      </dsp:nvSpPr>
      <dsp:spPr>
        <a:xfrm>
          <a:off x="327703" y="3559029"/>
          <a:ext cx="2275529" cy="14222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2800" b="1" kern="1200" dirty="0"/>
            <a:t>(قدس الأقداس)</a:t>
          </a:r>
          <a:endParaRPr lang="en-US" sz="2800" b="1" kern="1200" dirty="0"/>
        </a:p>
      </dsp:txBody>
      <dsp:txXfrm>
        <a:off x="369358" y="3600684"/>
        <a:ext cx="2192219" cy="1338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C386C-CC56-4F9D-9F8E-82A263DA4C8B}">
      <dsp:nvSpPr>
        <dsp:cNvPr id="0" name=""/>
        <dsp:cNvSpPr/>
      </dsp:nvSpPr>
      <dsp:spPr>
        <a:xfrm>
          <a:off x="634998" y="1003077"/>
          <a:ext cx="4076449" cy="17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2800" b="1" kern="1200" dirty="0"/>
            <a:t>كثيرون بحثوا عن الحكمة وكيف يعيش الإنسان بطريقة صحيحة.</a:t>
          </a:r>
          <a:endParaRPr lang="en-US" sz="2800" kern="1200" dirty="0"/>
        </a:p>
      </dsp:txBody>
      <dsp:txXfrm>
        <a:off x="634998" y="1003077"/>
        <a:ext cx="4076449" cy="1729406"/>
      </dsp:txXfrm>
    </dsp:sp>
    <dsp:sp modelId="{092ED4E9-24B1-4850-A640-F6EFB0F7B0DA}">
      <dsp:nvSpPr>
        <dsp:cNvPr id="0" name=""/>
        <dsp:cNvSpPr/>
      </dsp:nvSpPr>
      <dsp:spPr>
        <a:xfrm>
          <a:off x="4711448" y="1003077"/>
          <a:ext cx="287443" cy="1729406"/>
        </a:xfrm>
        <a:prstGeom prst="leftBrace">
          <a:avLst>
            <a:gd name="adj1" fmla="val 35000"/>
            <a:gd name="adj2" fmla="val 5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7FE4B-880B-48D6-B0CA-6EA99BF3A19A}">
      <dsp:nvSpPr>
        <dsp:cNvPr id="0" name=""/>
        <dsp:cNvSpPr/>
      </dsp:nvSpPr>
      <dsp:spPr>
        <a:xfrm>
          <a:off x="634998" y="2966483"/>
          <a:ext cx="4076449" cy="1327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2800" b="1" kern="1200" dirty="0"/>
            <a:t>ما هو المقياس </a:t>
          </a:r>
          <a:br>
            <a:rPr lang="ar-KW" sz="2800" b="1" kern="1200" dirty="0"/>
          </a:br>
          <a:r>
            <a:rPr lang="ar-KW" sz="2800" b="1" kern="1200" dirty="0"/>
            <a:t>للصح والغلط؟</a:t>
          </a:r>
          <a:endParaRPr lang="en-US" sz="2800" kern="1200" dirty="0"/>
        </a:p>
      </dsp:txBody>
      <dsp:txXfrm>
        <a:off x="634998" y="2966483"/>
        <a:ext cx="4076449" cy="1327218"/>
      </dsp:txXfrm>
    </dsp:sp>
    <dsp:sp modelId="{B1CAFA09-F4DE-4D77-9707-5C9115B8F022}">
      <dsp:nvSpPr>
        <dsp:cNvPr id="0" name=""/>
        <dsp:cNvSpPr/>
      </dsp:nvSpPr>
      <dsp:spPr>
        <a:xfrm>
          <a:off x="4711448" y="2966483"/>
          <a:ext cx="287443" cy="1327218"/>
        </a:xfrm>
        <a:prstGeom prst="leftBrace">
          <a:avLst>
            <a:gd name="adj1" fmla="val 35000"/>
            <a:gd name="adj2" fmla="val 5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D7B559-A3AC-49A2-B9DD-055CD0343DB6}">
      <dsp:nvSpPr>
        <dsp:cNvPr id="0" name=""/>
        <dsp:cNvSpPr/>
      </dsp:nvSpPr>
      <dsp:spPr>
        <a:xfrm>
          <a:off x="634998" y="4527702"/>
          <a:ext cx="4076449" cy="1327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3200" b="1" kern="1200" dirty="0"/>
            <a:t>من أين تأتي الحكمة الحقيقية؟</a:t>
          </a:r>
          <a:endParaRPr lang="en-US" sz="3200" kern="1200" dirty="0"/>
        </a:p>
      </dsp:txBody>
      <dsp:txXfrm>
        <a:off x="634998" y="4527702"/>
        <a:ext cx="4076449" cy="1327218"/>
      </dsp:txXfrm>
    </dsp:sp>
    <dsp:sp modelId="{06D26CA2-5C5B-47C1-B9E8-16BBEAB89A9B}">
      <dsp:nvSpPr>
        <dsp:cNvPr id="0" name=""/>
        <dsp:cNvSpPr/>
      </dsp:nvSpPr>
      <dsp:spPr>
        <a:xfrm>
          <a:off x="4711448" y="4527702"/>
          <a:ext cx="287443" cy="1327218"/>
        </a:xfrm>
        <a:prstGeom prst="leftBrace">
          <a:avLst>
            <a:gd name="adj1" fmla="val 35000"/>
            <a:gd name="adj2" fmla="val 5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9CC68-8710-45F4-BA4C-8B5C212CC061}">
      <dsp:nvSpPr>
        <dsp:cNvPr id="0" name=""/>
        <dsp:cNvSpPr/>
      </dsp:nvSpPr>
      <dsp:spPr>
        <a:xfrm rot="16200000">
          <a:off x="3028021" y="-2874087"/>
          <a:ext cx="1213098" cy="726914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r" defTabSz="19558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KW" sz="4400" b="1" kern="1200" dirty="0"/>
            <a:t>مقارنة</a:t>
          </a:r>
          <a:r>
            <a:rPr lang="ar-KW" sz="4000" b="1" kern="1200" dirty="0"/>
            <a:t> الحكمة بالجهل</a:t>
          </a:r>
          <a:endParaRPr lang="en-US" sz="4000" b="1" kern="1200" dirty="0"/>
        </a:p>
      </dsp:txBody>
      <dsp:txXfrm rot="5400000">
        <a:off x="59219" y="213153"/>
        <a:ext cx="7209922" cy="1094660"/>
      </dsp:txXfrm>
    </dsp:sp>
    <dsp:sp modelId="{FFE38A2C-8840-478C-9692-44C17B9A1813}">
      <dsp:nvSpPr>
        <dsp:cNvPr id="0" name=""/>
        <dsp:cNvSpPr/>
      </dsp:nvSpPr>
      <dsp:spPr>
        <a:xfrm>
          <a:off x="7269141" y="2297"/>
          <a:ext cx="4088892" cy="15163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4900" b="1" kern="1200" dirty="0"/>
            <a:t>اصحاح 1 - 9</a:t>
          </a:r>
          <a:endParaRPr lang="en-US" sz="4900" b="1" kern="1200" dirty="0"/>
        </a:p>
      </dsp:txBody>
      <dsp:txXfrm>
        <a:off x="7343164" y="76320"/>
        <a:ext cx="3940846" cy="1368326"/>
      </dsp:txXfrm>
    </dsp:sp>
    <dsp:sp modelId="{EAE2A8A6-1109-42D5-A160-5E074B736479}">
      <dsp:nvSpPr>
        <dsp:cNvPr id="0" name=""/>
        <dsp:cNvSpPr/>
      </dsp:nvSpPr>
      <dsp:spPr>
        <a:xfrm rot="16200000">
          <a:off x="2941364" y="-1281895"/>
          <a:ext cx="1386413" cy="726914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KW" sz="2000" b="1" kern="1200" dirty="0"/>
            <a:t>أمثال متنوعة</a:t>
          </a:r>
          <a:br>
            <a:rPr lang="en-US" sz="2000" b="1" kern="1200" dirty="0"/>
          </a:br>
          <a:r>
            <a:rPr lang="ar-KW" sz="2000" b="1" kern="1200" dirty="0"/>
            <a:t>(الأبرار، الأشرار، الفقر، الغنى</a:t>
          </a:r>
          <a:r>
            <a:rPr lang="en-GB" sz="2000" b="1" kern="1200" dirty="0"/>
            <a:t> </a:t>
          </a:r>
          <a:r>
            <a:rPr lang="ar-KW" sz="2000" b="1" kern="1200" dirty="0"/>
            <a:t>،</a:t>
          </a:r>
          <a:r>
            <a:rPr lang="ar-SA" sz="2000" b="1" kern="1200" dirty="0"/>
            <a:t>الاجتهاد والكسل </a:t>
          </a:r>
          <a:r>
            <a:rPr lang="ar-KW" sz="2000" b="1" kern="1200" dirty="0"/>
            <a:t>،</a:t>
          </a:r>
          <a:r>
            <a:rPr lang="ar-SA" sz="2000" b="1" kern="1200" dirty="0"/>
            <a:t>العدل الظلم</a:t>
          </a:r>
          <a:r>
            <a:rPr lang="ar-KW" sz="2000" b="1" kern="1200" dirty="0"/>
            <a:t>،</a:t>
          </a:r>
          <a:r>
            <a:rPr lang="ar-SA" sz="2000" b="1" kern="1200" dirty="0"/>
            <a:t>الصداقة وتأثير الأصدقاء. الكلام واللسان. الخصام والأمانة والعلاقات بين الأزواج أو بين الآباء والأبناء.</a:t>
          </a:r>
          <a:endParaRPr lang="en-US" sz="2000" b="1" kern="1200" dirty="0"/>
        </a:p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b="1" kern="1200" dirty="0"/>
        </a:p>
      </dsp:txBody>
      <dsp:txXfrm rot="5400000">
        <a:off x="67680" y="1727147"/>
        <a:ext cx="7201462" cy="1251055"/>
      </dsp:txXfrm>
    </dsp:sp>
    <dsp:sp modelId="{036C1F0B-4B4C-4B28-9D6F-6F92D26A04C5}">
      <dsp:nvSpPr>
        <dsp:cNvPr id="0" name=""/>
        <dsp:cNvSpPr/>
      </dsp:nvSpPr>
      <dsp:spPr>
        <a:xfrm>
          <a:off x="7269141" y="1594488"/>
          <a:ext cx="4088892" cy="15163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4000" b="1" kern="1200" dirty="0"/>
            <a:t>اصحاح 10 - 29</a:t>
          </a:r>
          <a:endParaRPr lang="en-US" sz="4000" b="1" kern="1200" dirty="0"/>
        </a:p>
      </dsp:txBody>
      <dsp:txXfrm>
        <a:off x="7343164" y="1668511"/>
        <a:ext cx="3940846" cy="1368326"/>
      </dsp:txXfrm>
    </dsp:sp>
    <dsp:sp modelId="{609B3D87-03D7-4929-8182-83A59AC20792}">
      <dsp:nvSpPr>
        <dsp:cNvPr id="0" name=""/>
        <dsp:cNvSpPr/>
      </dsp:nvSpPr>
      <dsp:spPr>
        <a:xfrm rot="16200000">
          <a:off x="3028021" y="310295"/>
          <a:ext cx="1213098" cy="726914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r" defTabSz="1778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KW" sz="4000" b="1" kern="1200" dirty="0"/>
            <a:t>حكمة أجور + نصائح لاموئيل + المرأة الفاضلة</a:t>
          </a:r>
          <a:endParaRPr lang="en-US" sz="4000" b="1" kern="1200" dirty="0"/>
        </a:p>
      </dsp:txBody>
      <dsp:txXfrm rot="5400000">
        <a:off x="59219" y="3397536"/>
        <a:ext cx="7209922" cy="1094660"/>
      </dsp:txXfrm>
    </dsp:sp>
    <dsp:sp modelId="{B2A2CD4A-E086-4DCD-B9E4-318BEC47FECF}">
      <dsp:nvSpPr>
        <dsp:cNvPr id="0" name=""/>
        <dsp:cNvSpPr/>
      </dsp:nvSpPr>
      <dsp:spPr>
        <a:xfrm>
          <a:off x="7269141" y="3186679"/>
          <a:ext cx="4088892" cy="15163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KW" sz="4000" b="1" kern="1200" dirty="0"/>
            <a:t>اصحاح 30 - 31</a:t>
          </a:r>
          <a:endParaRPr lang="en-US" sz="4000" b="1" kern="1200" dirty="0"/>
        </a:p>
      </dsp:txBody>
      <dsp:txXfrm>
        <a:off x="7343164" y="3260702"/>
        <a:ext cx="3940846" cy="136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48E47-6155-425D-B218-71139EACE2AC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A5794-82DC-4594-8A30-938EE93F4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53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A5794-82DC-4594-8A30-938EE93F43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28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A5794-82DC-4594-8A30-938EE93F43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8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A5794-82DC-4594-8A30-938EE93F43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9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4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584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0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435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78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18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1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0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9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1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4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2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8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3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65A1E-6356-4A4E-B7D7-57CC7890824D}" type="datetimeFigureOut">
              <a:rPr lang="en-US" smtClean="0"/>
              <a:t>21/08/2025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70736A9-12D9-4968-B3C5-910A97607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1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0055" y="1922411"/>
            <a:ext cx="8741945" cy="3013178"/>
          </a:xfrm>
        </p:spPr>
        <p:txBody>
          <a:bodyPr>
            <a:normAutofit fontScale="90000"/>
          </a:bodyPr>
          <a:lstStyle/>
          <a:p>
            <a:pPr algn="ctr" rtl="1"/>
            <a:r>
              <a:rPr lang="ar-KW" sz="6000" b="1" dirty="0"/>
              <a:t>سفر الأمثال</a:t>
            </a:r>
            <a:br>
              <a:rPr lang="ar-KW" sz="6000" b="1" dirty="0"/>
            </a:br>
            <a:br>
              <a:rPr lang="ar-KW" sz="6000" b="1" dirty="0"/>
            </a:br>
            <a:r>
              <a:rPr lang="ar-KW" sz="6000" b="1" dirty="0"/>
              <a:t>سفر الحكمة ومخافة الرب</a:t>
            </a:r>
            <a:endParaRPr lang="en-US" sz="600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8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8592" y="166910"/>
            <a:ext cx="8911687" cy="874490"/>
          </a:xfrm>
        </p:spPr>
        <p:txBody>
          <a:bodyPr>
            <a:normAutofit/>
          </a:bodyPr>
          <a:lstStyle/>
          <a:p>
            <a:pPr algn="r" rtl="1"/>
            <a:r>
              <a:rPr lang="ar-KW" sz="4400" b="1" dirty="0"/>
              <a:t>سفر الامثال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2" y="1430871"/>
            <a:ext cx="10858500" cy="4919128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en-US" sz="3200" b="1" dirty="0"/>
              <a:t> </a:t>
            </a:r>
            <a:r>
              <a:rPr lang="ar-SA" sz="3200" b="1" dirty="0"/>
              <a:t>الكلمة الرئيسية:</a:t>
            </a:r>
            <a:r>
              <a:rPr lang="ar-JO" sz="3200" b="1" dirty="0"/>
              <a:t>	الحكمة</a:t>
            </a:r>
            <a:endParaRPr lang="en-US" sz="3200" b="1" dirty="0"/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SA" sz="3200" b="1" dirty="0"/>
              <a:t>الآية الرئيسية:</a:t>
            </a:r>
            <a:r>
              <a:rPr lang="ar-JO" sz="3200" b="1" dirty="0"/>
              <a:t>	</a:t>
            </a:r>
            <a:br>
              <a:rPr lang="ar-KW" sz="3200" b="1" dirty="0"/>
            </a:br>
            <a:r>
              <a:rPr lang="ar-JO" sz="3200" b="1" dirty="0"/>
              <a:t>"بَدْءُ الْحِكْمَةِ مَخَافَةُ الرَّبِّ، وَمَعْرِفَةُ الْقُدُّوسِ فَهْمٌ." </a:t>
            </a:r>
            <a:br>
              <a:rPr lang="ar-KW" sz="3200" b="1" dirty="0"/>
            </a:br>
            <a:r>
              <a:rPr lang="ar-JO" sz="3200" b="1" dirty="0"/>
              <a:t>(أم 9: 10).</a:t>
            </a:r>
            <a:endParaRPr lang="en-US" sz="3200" b="1" dirty="0"/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SA" sz="3200" b="1" dirty="0"/>
              <a:t>البيان الموجز:</a:t>
            </a:r>
            <a:br>
              <a:rPr lang="ar-KW" sz="3200" b="1" dirty="0"/>
            </a:br>
            <a:r>
              <a:rPr lang="ar-KW" sz="3200" b="1" dirty="0"/>
              <a:t>ن</a:t>
            </a:r>
            <a:r>
              <a:rPr lang="ar-SA" sz="3200" b="1" dirty="0"/>
              <a:t>تعلم أمثال سليمان والحكماء المختلفين، </a:t>
            </a:r>
            <a:br>
              <a:rPr lang="ar-KW" sz="3200" b="1" dirty="0"/>
            </a:br>
            <a:r>
              <a:rPr lang="ar-SA" sz="3200" b="1" dirty="0"/>
              <a:t>قيمة الحكمة مقابل الحماقة، </a:t>
            </a:r>
            <a:br>
              <a:rPr lang="ar-KW" sz="3200" b="1" dirty="0"/>
            </a:br>
            <a:r>
              <a:rPr lang="ar-SA" sz="3200" b="1" dirty="0"/>
              <a:t>حتى </a:t>
            </a:r>
            <a:r>
              <a:rPr lang="ar-KW" sz="3200" b="1" dirty="0"/>
              <a:t>نطيع</a:t>
            </a:r>
            <a:r>
              <a:rPr lang="ar-SA" sz="3200" b="1" dirty="0"/>
              <a:t> الله في كل مجالات الحياة</a:t>
            </a:r>
            <a:r>
              <a:rPr lang="en-US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597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153890"/>
          </a:xfrm>
        </p:spPr>
        <p:txBody>
          <a:bodyPr>
            <a:normAutofit/>
          </a:bodyPr>
          <a:lstStyle/>
          <a:p>
            <a:pPr algn="r" rtl="1"/>
            <a:r>
              <a:rPr lang="ar-KW" sz="4400" b="1" dirty="0"/>
              <a:t>ما هو المثل؟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4800" y="2133600"/>
            <a:ext cx="9929812" cy="3962400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ar-KW" sz="4400" b="1" dirty="0"/>
              <a:t>قول مختصر يلخص حقائق عديدة.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ar-KW" sz="4400" b="1" dirty="0"/>
              <a:t>أسلوب عملي في التعليم.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ar-KW" sz="4400" b="1" dirty="0"/>
              <a:t>وسيلة لنقل الحكمة لشعب الله وحتى للغرباء.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0463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892" y="107643"/>
            <a:ext cx="8911687" cy="1280890"/>
          </a:xfrm>
        </p:spPr>
        <p:txBody>
          <a:bodyPr>
            <a:normAutofit/>
          </a:bodyPr>
          <a:lstStyle/>
          <a:p>
            <a:pPr algn="r" rtl="1"/>
            <a:r>
              <a:rPr lang="ar-KW" sz="6000" b="1" dirty="0"/>
              <a:t>موضوع السفر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03400"/>
            <a:ext cx="10628312" cy="4813300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/>
              <a:t>تكرار الكلمات المفتاحية: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>
                <a:solidFill>
                  <a:srgbClr val="FF0000"/>
                </a:solidFill>
              </a:rPr>
              <a:t>الحكمة</a:t>
            </a:r>
            <a:r>
              <a:rPr lang="ar-KW" sz="4000" b="1" dirty="0"/>
              <a:t> : +100 مرة. 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/>
              <a:t>الحماقة: +100 مرة.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/>
              <a:t>المعرفة / التعليم: 50 مرة.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/>
              <a:t>الطريق / السبيل: 100 مرة.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/>
              <a:t>القلب ومشتقاته : 90 مرة.</a:t>
            </a:r>
          </a:p>
        </p:txBody>
      </p:sp>
    </p:spTree>
    <p:extLst>
      <p:ext uri="{BB962C8B-B14F-4D97-AF65-F5344CB8AC3E}">
        <p14:creationId xmlns:p14="http://schemas.microsoft.com/office/powerpoint/2010/main" val="381015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7700" y="205009"/>
            <a:ext cx="6132512" cy="1064990"/>
          </a:xfrm>
        </p:spPr>
        <p:txBody>
          <a:bodyPr/>
          <a:lstStyle/>
          <a:p>
            <a:pPr algn="r" rtl="1"/>
            <a:r>
              <a:rPr lang="ar-KW" sz="6000" b="1" dirty="0"/>
              <a:t>موضوع السفر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200" y="1955800"/>
            <a:ext cx="7150100" cy="4216400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>
                <a:solidFill>
                  <a:srgbClr val="FF0000"/>
                </a:solidFill>
              </a:rPr>
              <a:t>كلام موجه من أب لابنه</a:t>
            </a:r>
            <a:br>
              <a:rPr lang="ar-KW" sz="3200" b="1" dirty="0"/>
            </a:br>
            <a:r>
              <a:rPr lang="ar-KW" sz="3200" b="1" dirty="0"/>
              <a:t>"يا ابني": 23 مرة. 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تمييز بين الأبرار والأشرار.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أكثر سفر يتحدث عن "مخافة الرب".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تعبير </a:t>
            </a:r>
            <a:r>
              <a:rPr lang="ar-KW" sz="3200" b="1" dirty="0">
                <a:highlight>
                  <a:srgbClr val="FFFF00"/>
                </a:highlight>
              </a:rPr>
              <a:t>مخافة الرب</a:t>
            </a:r>
            <a:r>
              <a:rPr lang="ar-KW" sz="3200" b="1" dirty="0"/>
              <a:t> بييجي فى الكتاب المقدس 21 مرة , منهم في سفر الامثال 14 مرة </a:t>
            </a:r>
            <a:endParaRPr lang="en-US" sz="320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77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192310"/>
            <a:ext cx="10768011" cy="1763490"/>
          </a:xfrm>
        </p:spPr>
        <p:txBody>
          <a:bodyPr>
            <a:noAutofit/>
          </a:bodyPr>
          <a:lstStyle/>
          <a:p>
            <a:pPr algn="r" rtl="1"/>
            <a:r>
              <a:rPr lang="ar-KW" b="1" dirty="0"/>
              <a:t>تقسيم السفر</a:t>
            </a:r>
            <a:br>
              <a:rPr lang="en-US" b="1" dirty="0"/>
            </a:br>
            <a:br>
              <a:rPr lang="ar-KW" b="1" dirty="0"/>
            </a:br>
            <a:r>
              <a:rPr lang="ar-KW" sz="2400" b="1" dirty="0"/>
              <a:t>لم يُجمع السفر في صورته النهائية إلا في أيام حزقيا (أم 25: 1).</a:t>
            </a:r>
            <a:endParaRPr lang="en-US" b="1" dirty="0"/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>
          <a:xfrm>
            <a:off x="736600" y="2438400"/>
            <a:ext cx="10768011" cy="3777622"/>
          </a:xfrm>
        </p:spPr>
        <p:txBody>
          <a:bodyPr>
            <a:normAutofit fontScale="92500"/>
          </a:bodyPr>
          <a:lstStyle/>
          <a:p>
            <a:pPr marL="0" indent="0" algn="r" rtl="1">
              <a:buNone/>
            </a:pPr>
            <a:r>
              <a:rPr lang="ar-KW" sz="3200" b="1" dirty="0"/>
              <a:t>يتكوّن من أقسام رئيسية: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أم 1–9: المقارنة بين الحكمة والجهالة.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أم 10–24: أمثال كتبها سليمان.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أم 25–29: </a:t>
            </a:r>
            <a:r>
              <a:rPr lang="ar-SA" sz="3200" b="1" dirty="0"/>
              <a:t>أمثال سليمان التي نقلها رجال حزقيا ملك يهوذا</a:t>
            </a:r>
            <a:r>
              <a:rPr lang="ar-KW" sz="3200" b="1" dirty="0"/>
              <a:t>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أم 30: حكمة أجور بن متقية.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أم 31: نصائح لاموئيل + قصيدة المرأة الفاضلة.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650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2324" y="361643"/>
            <a:ext cx="8911687" cy="781357"/>
          </a:xfrm>
        </p:spPr>
        <p:txBody>
          <a:bodyPr/>
          <a:lstStyle/>
          <a:p>
            <a:pPr algn="r" rtl="1"/>
            <a:r>
              <a:rPr lang="ar-KW" b="1" dirty="0"/>
              <a:t>تقسيم السفر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13701788"/>
              </p:ext>
            </p:extLst>
          </p:nvPr>
        </p:nvGraphicFramePr>
        <p:xfrm>
          <a:off x="554566" y="1653116"/>
          <a:ext cx="11358034" cy="470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784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E38A2C-8840-478C-9692-44C17B9A18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FFE38A2C-8840-478C-9692-44C17B9A18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FFE38A2C-8840-478C-9692-44C17B9A18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FFE38A2C-8840-478C-9692-44C17B9A18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6C1F0B-4B4C-4B28-9D6F-6F92D26A0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036C1F0B-4B4C-4B28-9D6F-6F92D26A0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036C1F0B-4B4C-4B28-9D6F-6F92D26A0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36C1F0B-4B4C-4B28-9D6F-6F92D26A04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A2CD4A-E086-4DCD-B9E4-318BEC47FE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B2A2CD4A-E086-4DCD-B9E4-318BEC47FE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B2A2CD4A-E086-4DCD-B9E4-318BEC47FE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B2A2CD4A-E086-4DCD-B9E4-318BEC47FE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E9CC68-8710-45F4-BA4C-8B5C212CC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92E9CC68-8710-45F4-BA4C-8B5C212CC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92E9CC68-8710-45F4-BA4C-8B5C212CC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92E9CC68-8710-45F4-BA4C-8B5C212CC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E2A8A6-1109-42D5-A160-5E074B736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EAE2A8A6-1109-42D5-A160-5E074B736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EAE2A8A6-1109-42D5-A160-5E074B736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EAE2A8A6-1109-42D5-A160-5E074B736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9B3D87-03D7-4929-8182-83A59AC20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609B3D87-03D7-4929-8182-83A59AC20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609B3D87-03D7-4929-8182-83A59AC20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609B3D87-03D7-4929-8182-83A59AC20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3533" y="124577"/>
            <a:ext cx="7466012" cy="772890"/>
          </a:xfrm>
        </p:spPr>
        <p:txBody>
          <a:bodyPr>
            <a:normAutofit/>
          </a:bodyPr>
          <a:lstStyle/>
          <a:p>
            <a:pPr algn="r" rtl="1"/>
            <a:r>
              <a:rPr lang="ar-KW" sz="4400" b="1" dirty="0">
                <a:solidFill>
                  <a:srgbClr val="FF0000"/>
                </a:solidFill>
              </a:rPr>
              <a:t>سفر الأمثال والرب يسوع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533" y="1083733"/>
            <a:ext cx="11260667" cy="5528734"/>
          </a:xfrm>
        </p:spPr>
        <p:txBody>
          <a:bodyPr>
            <a:normAutofit fontScale="92500" lnSpcReduction="20000"/>
          </a:bodyPr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الرب يسوع = حكمة الله (١كو٢٤:١) </a:t>
            </a:r>
            <a:br>
              <a:rPr lang="ar-KW" sz="3200" b="1" dirty="0"/>
            </a:br>
            <a:r>
              <a:rPr lang="ar-KW" sz="3200" b="1" dirty="0"/>
              <a:t>صار لنا من الله حكمة (١كو ٣٠:١)</a:t>
            </a:r>
            <a:br>
              <a:rPr lang="ar-KW" sz="3200" b="1" dirty="0"/>
            </a:br>
            <a:r>
              <a:rPr lang="ar-KW" sz="3200" b="1" dirty="0"/>
              <a:t>فيه جميع كنوز الحكمة والمعرفة والعلم (كو ٣:٢)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الحكمة التي تنادي : تنادي الجهال والحمقى وحتى المستهزئين علشان يسمعوا لها ويجدوا الحياة.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أصحاح 8: يكلمنا عن الرب يسوع كلي القدرة وصاحب السلطان ووسيط البركة (ام ١٤:٨ - ٢٠) </a:t>
            </a:r>
            <a:br>
              <a:rPr lang="ar-KW" sz="3200" b="1" dirty="0"/>
            </a:br>
            <a:r>
              <a:rPr lang="ar-KW" sz="3200" b="1" dirty="0"/>
              <a:t>الأزلي (ام ٢٢:٨ -٢٩) </a:t>
            </a:r>
            <a:br>
              <a:rPr lang="ar-KW" sz="3200" b="1" dirty="0"/>
            </a:br>
            <a:r>
              <a:rPr lang="ar-KW" sz="3200" b="1" dirty="0"/>
              <a:t>والخالق (ام ٨: ٣١) </a:t>
            </a:r>
            <a:br>
              <a:rPr lang="ar-KW" sz="3200" b="1" dirty="0"/>
            </a:br>
            <a:r>
              <a:rPr lang="ar-KW" sz="3200" b="1" dirty="0"/>
              <a:t>ومعطي الحياة (ام ٣٥:٨، ٣٦). 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3200" b="1" dirty="0"/>
              <a:t>افتقر وهو غني (أم٧:١٣) </a:t>
            </a:r>
            <a:br>
              <a:rPr lang="ar-KW" sz="3200" b="1" dirty="0"/>
            </a:br>
            <a:r>
              <a:rPr lang="ar-KW" sz="3200" b="1" dirty="0"/>
              <a:t>المحب، الأخ الألزق من الأخ (ام ٢٤:١٨) </a:t>
            </a:r>
            <a:br>
              <a:rPr lang="ar-KW" sz="3200" b="1" dirty="0"/>
            </a:br>
            <a:r>
              <a:rPr lang="ar-KW" sz="3200" b="1" dirty="0"/>
              <a:t>ابن الله الذي نزل من السماء ثم صعد إليها. (ام ٣:٣٠، يو ١٣:٣)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9860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ar-KW" sz="5400" b="1" dirty="0"/>
              <a:t>سفر الامثال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7133" y="2404533"/>
            <a:ext cx="10090679" cy="2328333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/>
              <a:t>سفر الأمثال = سفر مخافة الرب.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/>
              <a:t>يعلمنا الحكمة العملية لحياتنا اليومية.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/>
              <a:t>يقودنا للمسيح، حكمة الله الحقيقية.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758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5890" y="306610"/>
            <a:ext cx="3986211" cy="882957"/>
          </a:xfrm>
        </p:spPr>
        <p:txBody>
          <a:bodyPr>
            <a:noAutofit/>
          </a:bodyPr>
          <a:lstStyle/>
          <a:p>
            <a:pPr algn="r" rtl="1"/>
            <a:r>
              <a:rPr lang="ar-KW" sz="4800" b="1" dirty="0"/>
              <a:t>سفر الأمثال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1" y="1507067"/>
            <a:ext cx="10858500" cy="5164665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/>
              <a:t>الكاتب : </a:t>
            </a:r>
            <a:r>
              <a:rPr lang="ar-EG" sz="4000" b="1" dirty="0"/>
              <a:t>سليمان وآخرون</a:t>
            </a:r>
            <a:endParaRPr lang="ar-KW" sz="4000" b="1" dirty="0"/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/>
              <a:t>تاريخ : </a:t>
            </a:r>
            <a:r>
              <a:rPr lang="ar-EG" sz="4000" b="1" dirty="0"/>
              <a:t>القرن العاشر ق . م</a:t>
            </a:r>
            <a:r>
              <a:rPr lang="en-US" sz="4000" b="1" dirty="0"/>
              <a:t> </a:t>
            </a:r>
            <a:br>
              <a:rPr lang="ar-KW" sz="4000" b="1" dirty="0"/>
            </a:br>
            <a:r>
              <a:rPr lang="ar-KW" sz="4000" b="1" dirty="0"/>
              <a:t>حوالي 950-700 ق.م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4000" b="1" dirty="0"/>
              <a:t>موضوع : </a:t>
            </a:r>
            <a:r>
              <a:rPr lang="ar-EG" sz="4000" b="1" dirty="0"/>
              <a:t>الحكمة</a:t>
            </a:r>
            <a:endParaRPr lang="ar-KW" sz="4000" b="1" dirty="0"/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EG" sz="4000" b="1" dirty="0"/>
              <a:t>معنى </a:t>
            </a:r>
            <a:r>
              <a:rPr lang="ar-EG" sz="4000" b="1" dirty="0">
                <a:solidFill>
                  <a:srgbClr val="FF0000"/>
                </a:solidFill>
              </a:rPr>
              <a:t>سليمان</a:t>
            </a:r>
            <a:r>
              <a:rPr lang="ar-EG" sz="4000" b="1" dirty="0"/>
              <a:t>:</a:t>
            </a:r>
            <a:r>
              <a:rPr lang="ar-KW" sz="4000" b="1" dirty="0"/>
              <a:t> </a:t>
            </a:r>
            <a:r>
              <a:rPr lang="ar-EG" sz="4000" b="1" dirty="0"/>
              <a:t>رجل سلام</a:t>
            </a:r>
            <a:br>
              <a:rPr lang="ar-KW" sz="4000" b="1" dirty="0"/>
            </a:br>
            <a:r>
              <a:rPr lang="ar-EG" sz="4000" b="1" dirty="0"/>
              <a:t>, لكنَّ اللهَ أعطاه اسم </a:t>
            </a:r>
            <a:r>
              <a:rPr lang="ar-EG" sz="4000" b="1" dirty="0">
                <a:solidFill>
                  <a:srgbClr val="FF0000"/>
                </a:solidFill>
              </a:rPr>
              <a:t>يديديا</a:t>
            </a:r>
            <a:r>
              <a:rPr lang="ar-EG" sz="4000" b="1" dirty="0"/>
              <a:t> ومعناه </a:t>
            </a:r>
            <a:br>
              <a:rPr lang="en-GB" sz="4000" b="1" dirty="0"/>
            </a:br>
            <a:r>
              <a:rPr lang="ar-EG" sz="4000" b="1" dirty="0"/>
              <a:t>محبوب يهوه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11727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8548" y="207433"/>
            <a:ext cx="8911687" cy="861790"/>
          </a:xfrm>
        </p:spPr>
        <p:txBody>
          <a:bodyPr>
            <a:normAutofit/>
          </a:bodyPr>
          <a:lstStyle/>
          <a:p>
            <a:pPr algn="ctr" rtl="1"/>
            <a:r>
              <a:rPr lang="ar-KW" sz="4800" b="1" dirty="0"/>
              <a:t>كتابات سليمان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50978"/>
              </p:ext>
            </p:extLst>
          </p:nvPr>
        </p:nvGraphicFramePr>
        <p:xfrm>
          <a:off x="1308099" y="1454150"/>
          <a:ext cx="10610850" cy="498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94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E71970-FFAC-4AE7-9A89-495060D5A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>
                                            <p:graphicEl>
                                              <a:dgm id="{FFE71970-FFAC-4AE7-9A89-495060D5A8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0A0AB9-E436-459B-B28F-8DE801453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graphicEl>
                                              <a:dgm id="{580A0AB9-E436-459B-B28F-8DE8014538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86698F-9424-47A5-9024-5B0B79BA0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graphicEl>
                                              <a:dgm id="{F286698F-9424-47A5-9024-5B0B79BA05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D26CAE-7223-4131-99F9-4BAD2485C6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>
                                            <p:graphicEl>
                                              <a:dgm id="{64D26CAE-7223-4131-99F9-4BAD2485C6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85BFBC-F353-4533-ACBE-357151E4E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5">
                                            <p:graphicEl>
                                              <a:dgm id="{2C85BFBC-F353-4533-ACBE-357151E4E6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B3B1E9-5FA1-4FBF-B57C-1375FF95F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>
                                            <p:graphicEl>
                                              <a:dgm id="{66B3B1E9-5FA1-4FBF-B57C-1375FF95FA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BD47B9-03D8-4CFC-AC9B-4D26381902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">
                                            <p:graphicEl>
                                              <a:dgm id="{6ABD47B9-03D8-4CFC-AC9B-4D26381902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2834C-DA89-423C-AD4E-64E204EF0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">
                                            <p:graphicEl>
                                              <a:dgm id="{4AA2834C-DA89-423C-AD4E-64E204EF0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6D879D-3479-4F38-8E0D-1A0F9FFFF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5">
                                            <p:graphicEl>
                                              <a:dgm id="{486D879D-3479-4F38-8E0D-1A0F9FFFF4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A3F40C-211C-4943-A878-16777DFAD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5">
                                            <p:graphicEl>
                                              <a:dgm id="{ACA3F40C-211C-4943-A878-16777DFAD2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F5DD39-C1C9-47C5-942B-84A226EA76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5">
                                            <p:graphicEl>
                                              <a:dgm id="{2FF5DD39-C1C9-47C5-942B-84A226EA76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ACB22C-B20E-4D41-AD47-F2E8721A3F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5">
                                            <p:graphicEl>
                                              <a:dgm id="{9DACB22C-B20E-4D41-AD47-F2E8721A3F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CEDB20-9A6A-4060-9DD8-1F91A60F33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5">
                                            <p:graphicEl>
                                              <a:dgm id="{83CEDB20-9A6A-4060-9DD8-1F91A60F33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E9CF52-C9DF-4BC7-A769-BAAD4B8F1F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5">
                                            <p:graphicEl>
                                              <a:dgm id="{11E9CF52-C9DF-4BC7-A769-BAAD4B8F1F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192313-D98D-4198-AF23-8AC61EA9A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5">
                                            <p:graphicEl>
                                              <a:dgm id="{20192313-D98D-4198-AF23-8AC61EA9A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431E-2081-7F04-C0DF-597DAFF9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09"/>
            <a:ext cx="8911687" cy="1399423"/>
          </a:xfrm>
        </p:spPr>
        <p:txBody>
          <a:bodyPr>
            <a:normAutofit/>
          </a:bodyPr>
          <a:lstStyle/>
          <a:p>
            <a:pPr algn="r"/>
            <a:r>
              <a:rPr lang="ar-KW" b="1" dirty="0"/>
              <a:t>أسفار الحكمة </a:t>
            </a:r>
            <a:br>
              <a:rPr lang="ar-KW" b="1" dirty="0"/>
            </a:br>
            <a:r>
              <a:rPr lang="ar-KW" b="1" dirty="0"/>
              <a:t>أيوب – الأمثال – الجامعة.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C44B7-19DB-5A7B-E252-5570BE517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523066"/>
            <a:ext cx="8915400" cy="3388155"/>
          </a:xfrm>
        </p:spPr>
        <p:txBody>
          <a:bodyPr>
            <a:normAutofit fontScale="92500" lnSpcReduction="10000"/>
          </a:bodyPr>
          <a:lstStyle/>
          <a:p>
            <a:pPr marL="0" indent="0" algn="r" rtl="1">
              <a:buNone/>
            </a:pPr>
            <a:r>
              <a:rPr lang="ar-KW" sz="2800" b="1" dirty="0"/>
              <a:t>كتب سليمان </a:t>
            </a:r>
          </a:p>
          <a:p>
            <a:pPr algn="r" rtl="1">
              <a:buFont typeface="Wingdings" panose="05000000000000000000" pitchFamily="2" charset="2"/>
              <a:buChar char="ü"/>
            </a:pPr>
            <a:r>
              <a:rPr lang="ar-KW" sz="2800" b="1" dirty="0">
                <a:solidFill>
                  <a:srgbClr val="FF0000"/>
                </a:solidFill>
              </a:rPr>
              <a:t>الأمثال</a:t>
            </a:r>
            <a:r>
              <a:rPr lang="ar-KW" sz="2800" b="1" dirty="0"/>
              <a:t> لصاحب الإرادة المطيعة اللي عاوز يتعلم السلوك الصحيح.</a:t>
            </a:r>
          </a:p>
          <a:p>
            <a:pPr algn="r" rtl="1">
              <a:buFont typeface="Wingdings" panose="05000000000000000000" pitchFamily="2" charset="2"/>
              <a:buChar char="ü"/>
            </a:pPr>
            <a:r>
              <a:rPr lang="ar-KW" sz="2800" b="1" dirty="0">
                <a:solidFill>
                  <a:srgbClr val="FF0000"/>
                </a:solidFill>
              </a:rPr>
              <a:t>سفر الجامعة </a:t>
            </a:r>
            <a:r>
              <a:rPr lang="ar-KW" sz="2800" b="1" dirty="0"/>
              <a:t>لصاحب الذهن الباحث اللي بيدور على معنى الحياة. </a:t>
            </a:r>
          </a:p>
          <a:p>
            <a:pPr algn="r" rtl="1">
              <a:buFont typeface="Wingdings" panose="05000000000000000000" pitchFamily="2" charset="2"/>
              <a:buChar char="ü"/>
            </a:pPr>
            <a:r>
              <a:rPr lang="ar-KW" sz="2800" b="1" dirty="0">
                <a:solidFill>
                  <a:srgbClr val="FF0000"/>
                </a:solidFill>
              </a:rPr>
              <a:t>نشيد الأنشاد </a:t>
            </a:r>
            <a:r>
              <a:rPr lang="ar-KW" sz="2800" b="1" dirty="0"/>
              <a:t>لصاحب القلب المحب اللي عاوز يستمتع بالشركة مع الحبيب. </a:t>
            </a:r>
            <a:br>
              <a:rPr lang="ar-KW" sz="2800" b="1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937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8A0AD-2AD2-0767-B06E-2457543D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526" y="137276"/>
            <a:ext cx="4298942" cy="887190"/>
          </a:xfrm>
        </p:spPr>
        <p:txBody>
          <a:bodyPr/>
          <a:lstStyle/>
          <a:p>
            <a:pPr algn="ctr" rtl="1"/>
            <a:r>
              <a:rPr lang="ar-KW" sz="4800" b="1" dirty="0"/>
              <a:t>مقدمة</a:t>
            </a:r>
            <a:endParaRPr lang="en-US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A0C949-2DFE-291A-C332-1604D5EBF2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3568093"/>
              </p:ext>
            </p:extLst>
          </p:nvPr>
        </p:nvGraphicFramePr>
        <p:xfrm>
          <a:off x="0" y="-1"/>
          <a:ext cx="5748867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67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2ED4E9-24B1-4850-A640-F6EFB0F7B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>
                                            <p:graphicEl>
                                              <a:dgm id="{092ED4E9-24B1-4850-A640-F6EFB0F7B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1C386C-CC56-4F9D-9F8E-82A263DA4C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graphicEl>
                                              <a:dgm id="{2E1C386C-CC56-4F9D-9F8E-82A263DA4C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CAFA09-F4DE-4D77-9707-5C9115B8F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>
                                            <p:graphicEl>
                                              <a:dgm id="{B1CAFA09-F4DE-4D77-9707-5C9115B8F0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87FE4B-880B-48D6-B0CA-6EA99BF3A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>
                                            <p:graphicEl>
                                              <a:dgm id="{C187FE4B-880B-48D6-B0CA-6EA99BF3A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D26CA2-5C5B-47C1-B9E8-16BBEAB89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>
                                            <p:graphicEl>
                                              <a:dgm id="{06D26CA2-5C5B-47C1-B9E8-16BBEAB89A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D7B559-A3AC-49A2-B9DD-055CD0343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>
                                            <p:graphicEl>
                                              <a:dgm id="{F1D7B559-A3AC-49A2-B9DD-055CD0343D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3090" y="190500"/>
            <a:ext cx="7088709" cy="1064990"/>
          </a:xfrm>
        </p:spPr>
        <p:txBody>
          <a:bodyPr>
            <a:normAutofit/>
          </a:bodyPr>
          <a:lstStyle/>
          <a:p>
            <a:pPr algn="ctr" rtl="1"/>
            <a:r>
              <a:rPr lang="ar-SA" sz="5400" b="1" dirty="0"/>
              <a:t>الأمثال مقابل الجامعة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8023" y="2029853"/>
            <a:ext cx="3992732" cy="576262"/>
          </a:xfrm>
        </p:spPr>
        <p:txBody>
          <a:bodyPr/>
          <a:lstStyle/>
          <a:p>
            <a:pPr algn="r" rtl="1"/>
            <a:r>
              <a:rPr lang="ar-SA" sz="3600" b="1" dirty="0"/>
              <a:t>الأمثال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27862" y="2606116"/>
            <a:ext cx="4342893" cy="4061384"/>
          </a:xfrm>
        </p:spPr>
        <p:txBody>
          <a:bodyPr>
            <a:noAutofit/>
          </a:bodyPr>
          <a:lstStyle/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تحديات الحياة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نصيحة عملية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كيف تعيش لله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مثاليات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الحكمة الإلهية فقط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إيجابي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توجه أبيض وأسود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مدح الحكمة</a:t>
            </a:r>
            <a:endParaRPr lang="en-US" sz="24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29879" y="1972703"/>
            <a:ext cx="3999001" cy="576262"/>
          </a:xfrm>
        </p:spPr>
        <p:txBody>
          <a:bodyPr/>
          <a:lstStyle/>
          <a:p>
            <a:pPr algn="r" rtl="1"/>
            <a:r>
              <a:rPr lang="ar-SA" sz="3600" b="1" dirty="0"/>
              <a:t>الجامعة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89187" y="2552194"/>
            <a:ext cx="4338674" cy="4115306"/>
          </a:xfrm>
        </p:spPr>
        <p:txBody>
          <a:bodyPr>
            <a:noAutofit/>
          </a:bodyPr>
          <a:lstStyle/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معنى الحياة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تأملات فلسفية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لماذا تعيش لله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الواقع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الحكمة الإلهية والعالمية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سلبي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مناطق رمادية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KW" sz="2400" b="1" dirty="0"/>
              <a:t>الشك في الحكمة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2586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55A04-0880-622C-9005-F9FF7B4A3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0" y="567267"/>
            <a:ext cx="10336212" cy="6002866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ar-KW" sz="2800" b="1" dirty="0"/>
              <a:t>الجامعة: </a:t>
            </a:r>
            <a:br>
              <a:rPr lang="ar-KW" sz="2800" b="1" dirty="0"/>
            </a:br>
            <a:r>
              <a:rPr lang="ar-KW" sz="2800" b="1" dirty="0"/>
              <a:t>خبرة شخصية في البحث عن السعادة </a:t>
            </a:r>
            <a:br>
              <a:rPr lang="ar-KW" sz="2800" b="1" dirty="0"/>
            </a:br>
            <a:r>
              <a:rPr lang="ar-KW" sz="2800" b="1" dirty="0"/>
              <a:t>«تحت الشمس» → </a:t>
            </a:r>
            <a:br>
              <a:rPr lang="ar-KW" sz="2800" b="1" dirty="0"/>
            </a:br>
            <a:r>
              <a:rPr lang="ar-KW" sz="2800" b="1" dirty="0"/>
              <a:t>النتيجة: باطل الأباطيل، الكل باطل.</a:t>
            </a:r>
          </a:p>
          <a:p>
            <a:pPr algn="r" rtl="1">
              <a:buFont typeface="Wingdings" panose="05000000000000000000" pitchFamily="2" charset="2"/>
              <a:buChar char="q"/>
            </a:pPr>
            <a:endParaRPr lang="ar-KW" sz="2800" b="1" dirty="0"/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2800" b="1" dirty="0"/>
              <a:t>في الختام (جا 12: 8–14):</a:t>
            </a:r>
            <a:br>
              <a:rPr lang="ar-KW" sz="2800" b="1" dirty="0"/>
            </a:br>
            <a:r>
              <a:rPr lang="ar-KW" sz="2800" b="1" dirty="0"/>
              <a:t> الجامعة يوصي: </a:t>
            </a:r>
            <a:r>
              <a:rPr lang="ar-KW" sz="3200" b="1" dirty="0">
                <a:solidFill>
                  <a:srgbClr val="FF0000"/>
                </a:solidFill>
              </a:rPr>
              <a:t>اتقِ الله واحفظ وصاياه</a:t>
            </a:r>
            <a:r>
              <a:rPr lang="ar-KW" sz="2800" b="1" dirty="0"/>
              <a:t>.</a:t>
            </a:r>
          </a:p>
          <a:p>
            <a:pPr algn="r" rtl="1">
              <a:buFont typeface="Wingdings" panose="05000000000000000000" pitchFamily="2" charset="2"/>
              <a:buChar char="q"/>
            </a:pPr>
            <a:endParaRPr lang="ar-KW" sz="2800" b="1" dirty="0"/>
          </a:p>
          <a:p>
            <a:pPr algn="r" rtl="1">
              <a:buFont typeface="Wingdings" panose="05000000000000000000" pitchFamily="2" charset="2"/>
              <a:buChar char="q"/>
            </a:pPr>
            <a:r>
              <a:rPr lang="ar-KW" sz="2800" b="1" dirty="0"/>
              <a:t>هذه الكلمات تمهد الطريق لسفر الأمثال:</a:t>
            </a:r>
            <a:br>
              <a:rPr lang="ar-KW" sz="2800" b="1" dirty="0"/>
            </a:br>
            <a:r>
              <a:rPr lang="ar-KW" sz="2800" b="1" dirty="0"/>
              <a:t>حيث نجد الوصايا والحكمة العملية لحياة المؤمن.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804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1411" y="236759"/>
            <a:ext cx="8911687" cy="868140"/>
          </a:xfrm>
        </p:spPr>
        <p:txBody>
          <a:bodyPr>
            <a:normAutofit/>
          </a:bodyPr>
          <a:lstStyle/>
          <a:p>
            <a:pPr algn="ctr" rtl="1"/>
            <a:r>
              <a:rPr lang="ar-KW" sz="4400" b="1" dirty="0"/>
              <a:t>الفرق بين الحكمة والمعرفة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9842" y="1498591"/>
            <a:ext cx="3643579" cy="651000"/>
          </a:xfrm>
        </p:spPr>
        <p:txBody>
          <a:bodyPr/>
          <a:lstStyle/>
          <a:p>
            <a:pPr algn="ctr" rtl="1"/>
            <a:r>
              <a:rPr lang="ar-KW" sz="3200" b="1" dirty="0"/>
              <a:t>الحكمة</a:t>
            </a:r>
            <a:endParaRPr lang="en-US" sz="3600" b="1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94D06625-E09D-2734-84C1-CF9FFAC1CC7F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44" y="2153697"/>
            <a:ext cx="3643578" cy="318347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8219" y="1495145"/>
            <a:ext cx="3643578" cy="651000"/>
          </a:xfrm>
        </p:spPr>
        <p:txBody>
          <a:bodyPr/>
          <a:lstStyle/>
          <a:p>
            <a:pPr algn="ctr" rtl="1"/>
            <a:r>
              <a:rPr lang="ar-KW" sz="3200" b="1" dirty="0"/>
              <a:t>المعرفة</a:t>
            </a:r>
            <a:endParaRPr lang="en-US" sz="2000" b="1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820B8EA-D862-61F3-71D7-C39827B78B09}"/>
              </a:ext>
            </a:extLst>
          </p:cNvPr>
          <p:cNvPicPr>
            <a:picLocks noGrp="1" noChangeAspect="1"/>
          </p:cNvPicPr>
          <p:nvPr>
            <p:ph sz="half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19" y="2150522"/>
            <a:ext cx="3643578" cy="318347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7A86CA-3090-527D-F881-37583C5BD4BD}"/>
              </a:ext>
            </a:extLst>
          </p:cNvPr>
          <p:cNvSpPr txBox="1"/>
          <p:nvPr/>
        </p:nvSpPr>
        <p:spPr>
          <a:xfrm>
            <a:off x="2169841" y="5585746"/>
            <a:ext cx="36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KW" b="1" dirty="0"/>
              <a:t>التطبيق الصحيح لهذه المعلومات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42A561-B594-ADD9-9F68-9E5D58A83B01}"/>
              </a:ext>
            </a:extLst>
          </p:cNvPr>
          <p:cNvSpPr txBox="1"/>
          <p:nvPr/>
        </p:nvSpPr>
        <p:spPr>
          <a:xfrm>
            <a:off x="6948219" y="5585746"/>
            <a:ext cx="372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KW" sz="2400" b="1" dirty="0"/>
              <a:t>الحصول على معلومات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594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191" y="283549"/>
            <a:ext cx="8911687" cy="899890"/>
          </a:xfrm>
        </p:spPr>
        <p:txBody>
          <a:bodyPr>
            <a:normAutofit/>
          </a:bodyPr>
          <a:lstStyle/>
          <a:p>
            <a:pPr algn="ctr" rtl="1"/>
            <a:r>
              <a:rPr lang="ar-KW" sz="4400" b="1" dirty="0">
                <a:solidFill>
                  <a:srgbClr val="FF0000"/>
                </a:solidFill>
              </a:rPr>
              <a:t>انواع الحكمة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5733" y="1396441"/>
            <a:ext cx="4064000" cy="576262"/>
          </a:xfrm>
        </p:spPr>
        <p:txBody>
          <a:bodyPr/>
          <a:lstStyle/>
          <a:p>
            <a:pPr algn="ctr" rtl="1"/>
            <a:r>
              <a:rPr lang="ar-KW" sz="3200" b="1" dirty="0">
                <a:highlight>
                  <a:srgbClr val="FFFF00"/>
                </a:highlight>
              </a:rPr>
              <a:t>الحكمة الأرضية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599" y="2194172"/>
            <a:ext cx="4538133" cy="1642036"/>
          </a:xfrm>
        </p:spPr>
        <p:txBody>
          <a:bodyPr>
            <a:normAutofit/>
          </a:bodyPr>
          <a:lstStyle/>
          <a:p>
            <a:pPr algn="r" rtl="1"/>
            <a:r>
              <a:rPr lang="ar-KW" sz="3600" b="1" dirty="0"/>
              <a:t>نفسانية شيطانية </a:t>
            </a:r>
            <a:br>
              <a:rPr lang="ar-KW" sz="3600" b="1" dirty="0"/>
            </a:br>
            <a:r>
              <a:rPr lang="ar-KW" sz="3600" b="1" dirty="0"/>
              <a:t>يعقوب 3 : 13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0" y="1396441"/>
            <a:ext cx="3999001" cy="576262"/>
          </a:xfrm>
        </p:spPr>
        <p:txBody>
          <a:bodyPr/>
          <a:lstStyle/>
          <a:p>
            <a:pPr algn="ctr" rtl="1"/>
            <a:r>
              <a:rPr lang="ar-KW" sz="3200" b="1" dirty="0">
                <a:highlight>
                  <a:srgbClr val="FFFF00"/>
                </a:highlight>
              </a:rPr>
              <a:t>الحكمة الإلهية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60434" y="2185705"/>
            <a:ext cx="4338674" cy="1645264"/>
          </a:xfrm>
        </p:spPr>
        <p:txBody>
          <a:bodyPr>
            <a:normAutofit/>
          </a:bodyPr>
          <a:lstStyle/>
          <a:p>
            <a:pPr algn="r" rtl="1"/>
            <a:r>
              <a:rPr lang="ar-KW" sz="3600" b="1" dirty="0"/>
              <a:t>مصدرها الله </a:t>
            </a:r>
            <a:br>
              <a:rPr lang="ar-KW" sz="3600" b="1" dirty="0"/>
            </a:br>
            <a:r>
              <a:rPr lang="ar-KW" sz="3600" b="1" dirty="0"/>
              <a:t>الإله الحكيم وحده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8256" y="4368800"/>
            <a:ext cx="11115488" cy="1759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ar-KW" b="1" dirty="0"/>
              <a:t>سفر الأمثال هيساعدنا كتير إننا نعرف إيه هي </a:t>
            </a:r>
            <a:br>
              <a:rPr lang="ar-KW" b="1" dirty="0"/>
            </a:br>
            <a:r>
              <a:rPr lang="ar-KW" b="1" dirty="0"/>
              <a:t>الحكمة الإلهية وازاي نعيش بيها ونميزها عن حكمة الناس أو الحكمة الشيطانية.</a:t>
            </a:r>
          </a:p>
        </p:txBody>
      </p:sp>
    </p:spTree>
    <p:extLst>
      <p:ext uri="{BB962C8B-B14F-4D97-AF65-F5344CB8AC3E}">
        <p14:creationId xmlns:p14="http://schemas.microsoft.com/office/powerpoint/2010/main" val="122972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  <p:bldP spid="6" grpId="0" build="p"/>
      <p:bldP spid="7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1A34519-71E2-409E-9D7B-ABA458944C8F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D5D9E92E-FFE8-4827-8310-77287DBAE7B0}">
  <we:reference id="wa200006067" version="1.0.0.9" store="en-US" storeType="OMEX"/>
  <we:alternateReferences>
    <we:reference id="wa200006067" version="1.0.0.9" store="WA200006067" storeType="OMEX"/>
  </we:alternateReferences>
  <we:properties/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326</TotalTime>
  <Words>736</Words>
  <Application>Microsoft Office PowerPoint</Application>
  <PresentationFormat>Widescreen</PresentationFormat>
  <Paragraphs>106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Wingdings 3</vt:lpstr>
      <vt:lpstr>Wisp</vt:lpstr>
      <vt:lpstr>سفر الأمثال  سفر الحكمة ومخافة الرب</vt:lpstr>
      <vt:lpstr>سفر الأمثال</vt:lpstr>
      <vt:lpstr>كتابات سليمان</vt:lpstr>
      <vt:lpstr>أسفار الحكمة  أيوب – الأمثال – الجامعة.</vt:lpstr>
      <vt:lpstr>مقدمة</vt:lpstr>
      <vt:lpstr>الأمثال مقابل الجامعة</vt:lpstr>
      <vt:lpstr>PowerPoint Presentation</vt:lpstr>
      <vt:lpstr>الفرق بين الحكمة والمعرفة</vt:lpstr>
      <vt:lpstr>انواع الحكمة</vt:lpstr>
      <vt:lpstr>سفر الامثال</vt:lpstr>
      <vt:lpstr>ما هو المثل؟</vt:lpstr>
      <vt:lpstr>موضوع السفر</vt:lpstr>
      <vt:lpstr>موضوع السفر</vt:lpstr>
      <vt:lpstr>تقسيم السفر  لم يُجمع السفر في صورته النهائية إلا في أيام حزقيا (أم 25: 1).</vt:lpstr>
      <vt:lpstr>تقسيم السفر</vt:lpstr>
      <vt:lpstr>سفر الأمثال والرب يسوع</vt:lpstr>
      <vt:lpstr>سفر الامثال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سفر الأمثال</dc:title>
  <dc:creator>Medhat</dc:creator>
  <cp:lastModifiedBy>Medhat Zaki</cp:lastModifiedBy>
  <cp:revision>70</cp:revision>
  <dcterms:created xsi:type="dcterms:W3CDTF">2025-08-20T17:51:40Z</dcterms:created>
  <dcterms:modified xsi:type="dcterms:W3CDTF">2025-08-21T13:00:31Z</dcterms:modified>
</cp:coreProperties>
</file>